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079-7EFB-4AFC-A37B-F5C27EE2B3B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011-589C-4398-ABC0-F0704D6A3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3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079-7EFB-4AFC-A37B-F5C27EE2B3B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011-589C-4398-ABC0-F0704D6A3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2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079-7EFB-4AFC-A37B-F5C27EE2B3B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011-589C-4398-ABC0-F0704D6A3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15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22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4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3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44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27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947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278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15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079-7EFB-4AFC-A37B-F5C27EE2B3B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011-589C-4398-ABC0-F0704D6A3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91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43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933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57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601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04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079-7EFB-4AFC-A37B-F5C27EE2B3B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011-589C-4398-ABC0-F0704D6A3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5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079-7EFB-4AFC-A37B-F5C27EE2B3B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011-589C-4398-ABC0-F0704D6A3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56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079-7EFB-4AFC-A37B-F5C27EE2B3B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011-589C-4398-ABC0-F0704D6A3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8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079-7EFB-4AFC-A37B-F5C27EE2B3B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011-589C-4398-ABC0-F0704D6A3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69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079-7EFB-4AFC-A37B-F5C27EE2B3B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011-589C-4398-ABC0-F0704D6A3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8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079-7EFB-4AFC-A37B-F5C27EE2B3B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011-589C-4398-ABC0-F0704D6A3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0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5079-7EFB-4AFC-A37B-F5C27EE2B3B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011-589C-4398-ABC0-F0704D6A3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68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5079-7EFB-4AFC-A37B-F5C27EE2B3B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DF011-589C-4398-ABC0-F0704D6A3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D80A41-817E-435A-9A2F-2D6F267987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"/>
          <a:stretch/>
        </p:blipFill>
        <p:spPr>
          <a:xfrm>
            <a:off x="2061593" y="513497"/>
            <a:ext cx="8089572" cy="5791429"/>
          </a:xfrm>
          <a:prstGeom prst="roundRect">
            <a:avLst>
              <a:gd name="adj" fmla="val 3726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E42BFC-79F3-4C84-930B-6FF39A281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18" y="1844825"/>
            <a:ext cx="1402838" cy="40531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2AC61B-4E67-4145-85E3-E8F4A0077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844825"/>
            <a:ext cx="1368152" cy="42102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4FC6FD-043F-4200-B581-EBF449DB25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61" y="1005475"/>
            <a:ext cx="1444324" cy="3816424"/>
          </a:xfrm>
          <a:prstGeom prst="rect">
            <a:avLst/>
          </a:prstGeom>
        </p:spPr>
      </p:pic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3E7CA52B-7765-4E3A-813B-B14E7EBD4D9C}"/>
              </a:ext>
            </a:extLst>
          </p:cNvPr>
          <p:cNvSpPr/>
          <p:nvPr/>
        </p:nvSpPr>
        <p:spPr>
          <a:xfrm>
            <a:off x="2207569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could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do wi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some help t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!” said Dad,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who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stumbled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in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carrying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a box of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decorations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“I’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ll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help you with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those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,” said Sam.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04DE32-A687-4BB5-B82F-526937D31356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FC0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FA87D8-12AC-4FBA-BEFD-03BE307A3A3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E18DF4-CECC-4BC7-936B-8004591A4E8E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41DDC0-BE70-4823-89B7-24D4CB616A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65" y="1101516"/>
            <a:ext cx="1248200" cy="34695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F46F28-B80F-46B2-A1E6-EC5D7A8FC4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2" y="3657398"/>
            <a:ext cx="114004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5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3369116-4B58-45F5-926E-60E3A0AC9D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"/>
          <a:stretch/>
        </p:blipFill>
        <p:spPr>
          <a:xfrm>
            <a:off x="2061593" y="513497"/>
            <a:ext cx="8089572" cy="5791429"/>
          </a:xfrm>
          <a:prstGeom prst="roundRect">
            <a:avLst>
              <a:gd name="adj" fmla="val 3726"/>
            </a:avLst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E84E4-D6DA-4E3B-8A3C-A75D80579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1"/>
          <a:stretch/>
        </p:blipFill>
        <p:spPr>
          <a:xfrm>
            <a:off x="2928354" y="1253858"/>
            <a:ext cx="6442638" cy="50445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076A12E-2FDA-4741-9718-A76EF49BBC53}"/>
              </a:ext>
            </a:extLst>
          </p:cNvPr>
          <p:cNvGrpSpPr/>
          <p:nvPr/>
        </p:nvGrpSpPr>
        <p:grpSpPr>
          <a:xfrm>
            <a:off x="9624393" y="227397"/>
            <a:ext cx="1043605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135755-F059-40C1-8D2A-8265EEC76E7E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D3F922-AE60-424C-84FD-6F8A1FB27EAE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1" name="Sound Buttons">
            <a:extLst>
              <a:ext uri="{FF2B5EF4-FFF2-40B4-BE49-F238E27FC236}">
                <a16:creationId xmlns:a16="http://schemas.microsoft.com/office/drawing/2014/main" id="{76EF6DFA-39C9-461F-A83D-7024FD4C67B7}"/>
              </a:ext>
            </a:extLst>
          </p:cNvPr>
          <p:cNvSpPr/>
          <p:nvPr/>
        </p:nvSpPr>
        <p:spPr>
          <a:xfrm>
            <a:off x="2174101" y="5650938"/>
            <a:ext cx="2644130" cy="43204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12" name="Show button">
            <a:extLst>
              <a:ext uri="{FF2B5EF4-FFF2-40B4-BE49-F238E27FC236}">
                <a16:creationId xmlns:a16="http://schemas.microsoft.com/office/drawing/2014/main" id="{7FF1B11E-6AE5-489B-8B8C-64253845C780}"/>
              </a:ext>
            </a:extLst>
          </p:cNvPr>
          <p:cNvGrpSpPr/>
          <p:nvPr/>
        </p:nvGrpSpPr>
        <p:grpSpPr>
          <a:xfrm>
            <a:off x="8438615" y="5534675"/>
            <a:ext cx="1499293" cy="666848"/>
            <a:chOff x="6914614" y="5534675"/>
            <a:chExt cx="1499293" cy="666848"/>
          </a:xfrm>
        </p:grpSpPr>
        <p:sp>
          <p:nvSpPr>
            <p:cNvPr id="13" name="Rectangle: Rounded Corners 19">
              <a:extLst>
                <a:ext uri="{FF2B5EF4-FFF2-40B4-BE49-F238E27FC236}">
                  <a16:creationId xmlns:a16="http://schemas.microsoft.com/office/drawing/2014/main" id="{1FE67A4E-7BB9-4C88-8372-ADCFCA39C8E5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5E385DE-97DA-4C1A-8D71-33AB5D5BB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15" name="Rectangle: Rounded Corners 63">
            <a:extLst>
              <a:ext uri="{FF2B5EF4-FFF2-40B4-BE49-F238E27FC236}">
                <a16:creationId xmlns:a16="http://schemas.microsoft.com/office/drawing/2014/main" id="{FC4AAB35-260F-4855-B913-600E6CC33AFE}"/>
              </a:ext>
            </a:extLst>
          </p:cNvPr>
          <p:cNvSpPr/>
          <p:nvPr/>
        </p:nvSpPr>
        <p:spPr>
          <a:xfrm>
            <a:off x="3297555" y="731454"/>
            <a:ext cx="5599611" cy="154541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24000" anchor="ctr" anchorCtr="0">
            <a:noAutofit/>
          </a:bodyPr>
          <a:lstStyle/>
          <a:p>
            <a:pPr algn="ctr"/>
            <a:r>
              <a:rPr lang="en-GB" sz="3200" dirty="0">
                <a:solidFill>
                  <a:srgbClr val="7F7F7F"/>
                </a:solidFill>
                <a:latin typeface="Twinkl" pitchFamily="50" charset="0"/>
              </a:rPr>
              <a:t>Is</a:t>
            </a:r>
            <a:r>
              <a:rPr lang="en-GB" sz="3200" dirty="0">
                <a:solidFill>
                  <a:srgbClr val="FF0000"/>
                </a:solidFill>
                <a:latin typeface="Twinkl" pitchFamily="50" charset="0"/>
              </a:rPr>
              <a:t> your </a:t>
            </a:r>
            <a:r>
              <a:rPr lang="en-GB" sz="3200" dirty="0">
                <a:solidFill>
                  <a:prstClr val="black"/>
                </a:solidFill>
                <a:latin typeface="Twinkl" pitchFamily="50" charset="0"/>
              </a:rPr>
              <a:t>snake game from last year in that box?</a:t>
            </a:r>
          </a:p>
        </p:txBody>
      </p:sp>
      <p:sp>
        <p:nvSpPr>
          <p:cNvPr id="16" name="Rectangle: Rounded Corners 44">
            <a:extLst>
              <a:ext uri="{FF2B5EF4-FFF2-40B4-BE49-F238E27FC236}">
                <a16:creationId xmlns:a16="http://schemas.microsoft.com/office/drawing/2014/main" id="{45DB8121-D262-4CDA-BA9A-97FABAB2AFEE}"/>
              </a:ext>
            </a:extLst>
          </p:cNvPr>
          <p:cNvSpPr/>
          <p:nvPr/>
        </p:nvSpPr>
        <p:spPr>
          <a:xfrm>
            <a:off x="5959465" y="1831942"/>
            <a:ext cx="360040" cy="8908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44">
            <a:extLst>
              <a:ext uri="{FF2B5EF4-FFF2-40B4-BE49-F238E27FC236}">
                <a16:creationId xmlns:a16="http://schemas.microsoft.com/office/drawing/2014/main" id="{57F11DA8-1F36-4310-BF23-61BA8AE216C2}"/>
              </a:ext>
            </a:extLst>
          </p:cNvPr>
          <p:cNvSpPr/>
          <p:nvPr/>
        </p:nvSpPr>
        <p:spPr>
          <a:xfrm>
            <a:off x="4818231" y="1831941"/>
            <a:ext cx="360040" cy="8908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endParaRPr lang="en-GB" dirty="0"/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032B337E-F75A-4AC7-9741-280888768B57}"/>
              </a:ext>
            </a:extLst>
          </p:cNvPr>
          <p:cNvSpPr/>
          <p:nvPr/>
        </p:nvSpPr>
        <p:spPr>
          <a:xfrm flipV="1">
            <a:off x="6367850" y="1059954"/>
            <a:ext cx="504056" cy="387806"/>
          </a:xfrm>
          <a:prstGeom prst="blockArc">
            <a:avLst>
              <a:gd name="adj1" fmla="val 11933054"/>
              <a:gd name="adj2" fmla="val 20609207"/>
              <a:gd name="adj3" fmla="val 114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id="{FCB6F45E-F66F-40DC-A5C3-B090CA203062}"/>
              </a:ext>
            </a:extLst>
          </p:cNvPr>
          <p:cNvSpPr/>
          <p:nvPr/>
        </p:nvSpPr>
        <p:spPr>
          <a:xfrm flipV="1">
            <a:off x="5329086" y="1062576"/>
            <a:ext cx="504056" cy="387806"/>
          </a:xfrm>
          <a:prstGeom prst="blockArc">
            <a:avLst>
              <a:gd name="adj1" fmla="val 11933054"/>
              <a:gd name="adj2" fmla="val 20609207"/>
              <a:gd name="adj3" fmla="val 1149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F5A6FD-2CCD-4D13-8B1D-FCEDE433D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13" y="516835"/>
            <a:ext cx="8094344" cy="5792484"/>
          </a:xfrm>
          <a:prstGeom prst="roundRect">
            <a:avLst>
              <a:gd name="adj" fmla="val 3850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3A2967-A102-46CC-B9CF-6BDD23FA9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19"/>
          <a:stretch/>
        </p:blipFill>
        <p:spPr>
          <a:xfrm>
            <a:off x="2711624" y="2204865"/>
            <a:ext cx="2304256" cy="410445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0F4ABC9-1C76-4588-B8EA-4B7117CAB039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1F9272-395D-41C1-814F-F402AE86EA1D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12D7EB-5960-4488-98C8-FE486E9C8443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4D1B5F8-2C31-4233-843B-A34BF61638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787271"/>
            <a:ext cx="1261506" cy="1354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2550F5-1F04-47D1-99E2-7C2F505AD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730303"/>
            <a:ext cx="1164852" cy="3365548"/>
          </a:xfrm>
          <a:prstGeom prst="rect">
            <a:avLst/>
          </a:prstGeom>
        </p:spPr>
      </p:pic>
      <p:sp>
        <p:nvSpPr>
          <p:cNvPr id="8" name="Rectangle: Rounded Corners 10">
            <a:extLst>
              <a:ext uri="{FF2B5EF4-FFF2-40B4-BE49-F238E27FC236}">
                <a16:creationId xmlns:a16="http://schemas.microsoft.com/office/drawing/2014/main" id="{300B54E9-B02E-4A80-9CEE-FE9D85237B08}"/>
              </a:ext>
            </a:extLst>
          </p:cNvPr>
          <p:cNvSpPr/>
          <p:nvPr/>
        </p:nvSpPr>
        <p:spPr>
          <a:xfrm>
            <a:off x="2207569" y="5301208"/>
            <a:ext cx="7776863" cy="88444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 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ink so,” said Dad as he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pulled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out a </a:t>
            </a:r>
            <a:r>
              <a:rPr lang="en-GB" sz="2000" dirty="0">
                <a:solidFill>
                  <a:srgbClr val="7F7F7F"/>
                </a:solidFill>
                <a:latin typeface="Twinkl" pitchFamily="50" charset="0"/>
              </a:rPr>
              <a:t>stripy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snake.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“Y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 I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love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to pl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the snake game!” </a:t>
            </a:r>
            <a:r>
              <a:rPr lang="en-GB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Twinkl" pitchFamily="50" charset="0"/>
              </a:rPr>
              <a:t>cried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Sam.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9E894120-4E04-4C33-B1EB-467C3208C2E8}"/>
              </a:ext>
            </a:extLst>
          </p:cNvPr>
          <p:cNvSpPr/>
          <p:nvPr/>
        </p:nvSpPr>
        <p:spPr>
          <a:xfrm flipV="1">
            <a:off x="8004067" y="5575252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2CE830A9-D399-453B-A1BE-47F08B9F399C}"/>
              </a:ext>
            </a:extLst>
          </p:cNvPr>
          <p:cNvSpPr/>
          <p:nvPr/>
        </p:nvSpPr>
        <p:spPr>
          <a:xfrm flipV="1">
            <a:off x="5329596" y="5877064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BFCDC56E-BA0D-4016-B509-C4291C305FFB}"/>
              </a:ext>
            </a:extLst>
          </p:cNvPr>
          <p:cNvSpPr/>
          <p:nvPr/>
        </p:nvSpPr>
        <p:spPr>
          <a:xfrm flipV="1">
            <a:off x="5963102" y="5877064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6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18B7AF-3283-4A59-B677-C45EBBEF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827" y="606933"/>
            <a:ext cx="8148067" cy="993775"/>
          </a:xfrm>
        </p:spPr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</a:rPr>
              <a:t>Today, we have learnt…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654F9-2647-4A3E-AB4D-8F6E858BEF40}"/>
              </a:ext>
            </a:extLst>
          </p:cNvPr>
          <p:cNvSpPr txBox="1"/>
          <p:nvPr/>
        </p:nvSpPr>
        <p:spPr>
          <a:xfrm>
            <a:off x="4007769" y="1066183"/>
            <a:ext cx="4240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 err="1">
                <a:ln w="57150">
                  <a:noFill/>
                </a:ln>
                <a:latin typeface="Comic Sans MS" panose="030F0702030302020204" pitchFamily="66" charset="0"/>
              </a:rPr>
              <a:t>a_e</a:t>
            </a:r>
            <a:endParaRPr lang="en-GB" sz="13800" b="1" dirty="0">
              <a:ln w="57150">
                <a:noFill/>
              </a:ln>
              <a:latin typeface="Comic Sans MS" panose="030F0702030302020204" pitchFamily="66" charset="0"/>
            </a:endParaRPr>
          </a:p>
          <a:p>
            <a:pPr algn="ctr"/>
            <a:r>
              <a:rPr lang="en-GB" sz="6600" dirty="0">
                <a:ln w="57150">
                  <a:noFill/>
                </a:ln>
                <a:latin typeface="Comic Sans MS" panose="030F0702030302020204" pitchFamily="66" charset="0"/>
              </a:rPr>
              <a:t>saying /</a:t>
            </a:r>
            <a:r>
              <a:rPr lang="en-GB" sz="6600" dirty="0" err="1">
                <a:ln w="57150">
                  <a:noFill/>
                </a:ln>
                <a:latin typeface="Comic Sans MS" panose="030F0702030302020204" pitchFamily="66" charset="0"/>
              </a:rPr>
              <a:t>ai</a:t>
            </a:r>
            <a:r>
              <a:rPr lang="en-GB" sz="6600" dirty="0">
                <a:ln w="57150">
                  <a:noFill/>
                </a:ln>
                <a:latin typeface="Comic Sans MS" panose="030F0702030302020204" pitchFamily="66" charset="0"/>
              </a:rPr>
              <a:t>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8AB4B-A72C-4CA4-BB10-5D9C66912A4E}"/>
              </a:ext>
            </a:extLst>
          </p:cNvPr>
          <p:cNvSpPr/>
          <p:nvPr/>
        </p:nvSpPr>
        <p:spPr>
          <a:xfrm>
            <a:off x="4156006" y="5672517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adventure continues next lesson!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B30EFE-69E8-4097-AA22-9BB8FC376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77" y="3189842"/>
            <a:ext cx="2329353" cy="25011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F6B789-5A2A-47F6-AFA1-99A48847D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11" y="1767926"/>
            <a:ext cx="2287006" cy="39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513B84-7F6A-40EC-A597-81F0D95001F4}"/>
              </a:ext>
            </a:extLst>
          </p:cNvPr>
          <p:cNvSpPr/>
          <p:nvPr/>
        </p:nvSpPr>
        <p:spPr>
          <a:xfrm>
            <a:off x="2243572" y="588978"/>
            <a:ext cx="7704856" cy="2145268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GB" sz="2400" b="1" dirty="0">
                <a:latin typeface="Twinkl" pitchFamily="50" charset="0"/>
              </a:rPr>
              <a:t>a</a:t>
            </a:r>
            <a:r>
              <a:rPr lang="en-GB" sz="2400" dirty="0">
                <a:latin typeface="Twinkl" pitchFamily="50" charset="0"/>
              </a:rPr>
              <a:t> and </a:t>
            </a:r>
            <a:r>
              <a:rPr lang="en-GB" sz="2400" b="1" dirty="0">
                <a:latin typeface="Twinkl" pitchFamily="50" charset="0"/>
              </a:rPr>
              <a:t>e</a:t>
            </a:r>
            <a:r>
              <a:rPr lang="en-GB" sz="2400" dirty="0">
                <a:latin typeface="Twinkl" pitchFamily="50" charset="0"/>
              </a:rPr>
              <a:t> are cheeky partners. When </a:t>
            </a:r>
            <a:r>
              <a:rPr lang="en-GB" sz="2400" b="1" dirty="0">
                <a:latin typeface="Twinkl" pitchFamily="50" charset="0"/>
              </a:rPr>
              <a:t>a</a:t>
            </a:r>
            <a:r>
              <a:rPr lang="en-GB" sz="2400" dirty="0">
                <a:latin typeface="Twinkl" pitchFamily="50" charset="0"/>
              </a:rPr>
              <a:t> and </a:t>
            </a:r>
            <a:r>
              <a:rPr lang="en-GB" sz="2400" b="1" dirty="0">
                <a:latin typeface="Twinkl" pitchFamily="50" charset="0"/>
              </a:rPr>
              <a:t>e</a:t>
            </a:r>
            <a:r>
              <a:rPr lang="en-GB" sz="2400" dirty="0">
                <a:latin typeface="Twinkl" pitchFamily="50" charset="0"/>
              </a:rPr>
              <a:t> work together, they say /</a:t>
            </a:r>
            <a:r>
              <a:rPr lang="en-GB" sz="2400" dirty="0" err="1">
                <a:latin typeface="Twinkl" pitchFamily="50" charset="0"/>
              </a:rPr>
              <a:t>ai</a:t>
            </a:r>
            <a:r>
              <a:rPr lang="en-GB" sz="2400" dirty="0">
                <a:latin typeface="Twinkl" pitchFamily="50" charset="0"/>
              </a:rPr>
              <a:t>/.</a:t>
            </a:r>
          </a:p>
          <a:p>
            <a:pPr algn="ctr"/>
            <a:endParaRPr lang="en-GB" sz="2400" b="1" dirty="0">
              <a:latin typeface="Twinkl" pitchFamily="50" charset="0"/>
            </a:endParaRPr>
          </a:p>
          <a:p>
            <a:pPr algn="ctr"/>
            <a:r>
              <a:rPr lang="en-GB" sz="2400" b="1" dirty="0">
                <a:latin typeface="Twinkl" pitchFamily="50" charset="0"/>
              </a:rPr>
              <a:t>a</a:t>
            </a:r>
            <a:r>
              <a:rPr lang="en-GB" sz="2400" dirty="0">
                <a:latin typeface="Twinkl" pitchFamily="50" charset="0"/>
              </a:rPr>
              <a:t> and </a:t>
            </a:r>
            <a:r>
              <a:rPr lang="en-GB" sz="2400" b="1" dirty="0">
                <a:latin typeface="Twinkl" pitchFamily="50" charset="0"/>
              </a:rPr>
              <a:t>e</a:t>
            </a:r>
            <a:r>
              <a:rPr lang="en-GB" sz="2400" dirty="0">
                <a:latin typeface="Twinkl" pitchFamily="50" charset="0"/>
              </a:rPr>
              <a:t> are too cheeky to sit together so they have to have a letter sit between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0F3F5-D0CA-40E6-85FE-BB888E55255B}"/>
              </a:ext>
            </a:extLst>
          </p:cNvPr>
          <p:cNvSpPr txBox="1"/>
          <p:nvPr/>
        </p:nvSpPr>
        <p:spPr>
          <a:xfrm>
            <a:off x="2927903" y="2732852"/>
            <a:ext cx="223224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700" b="1" dirty="0">
                <a:solidFill>
                  <a:srgbClr val="FAB00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E63A4-B611-440F-97DF-F228EE4D22E5}"/>
              </a:ext>
            </a:extLst>
          </p:cNvPr>
          <p:cNvSpPr txBox="1"/>
          <p:nvPr/>
        </p:nvSpPr>
        <p:spPr>
          <a:xfrm>
            <a:off x="7752300" y="2758753"/>
            <a:ext cx="198072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700" b="1" dirty="0">
                <a:solidFill>
                  <a:srgbClr val="FAB001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3FA7D-0EFF-444D-A34C-1605E855734C}"/>
              </a:ext>
            </a:extLst>
          </p:cNvPr>
          <p:cNvSpPr txBox="1"/>
          <p:nvPr/>
        </p:nvSpPr>
        <p:spPr>
          <a:xfrm>
            <a:off x="4403812" y="1772815"/>
            <a:ext cx="338437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700" b="1" dirty="0"/>
              <a:t>_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F2091A-C86D-4499-999C-9B106B13E7E9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D08C2C0-05AE-4091-B7C5-5AD4BD2EA84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114D98-EB13-46E5-8146-838138614DF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8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FD745-AEAE-48A2-9E6C-7596E8CD4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4599" y="3008498"/>
            <a:ext cx="1733172" cy="3106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E3DA16-5F0D-4805-9AE6-F5CC49D0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14" y="1022202"/>
            <a:ext cx="1684836" cy="5092456"/>
          </a:xfrm>
          <a:prstGeom prst="rect">
            <a:avLst/>
          </a:prstGeom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C1FAFA7E-7158-42F0-8114-6761E1583B59}"/>
              </a:ext>
            </a:extLst>
          </p:cNvPr>
          <p:cNvSpPr/>
          <p:nvPr/>
        </p:nvSpPr>
        <p:spPr>
          <a:xfrm>
            <a:off x="4871864" y="907518"/>
            <a:ext cx="2880320" cy="576064"/>
          </a:xfrm>
          <a:prstGeom prst="wedgeRoundRectCallout">
            <a:avLst>
              <a:gd name="adj1" fmla="val 83829"/>
              <a:gd name="adj2" fmla="val 1729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read these words.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7A2FBE-1F98-4278-94B0-A2E374FE77A9}"/>
              </a:ext>
            </a:extLst>
          </p:cNvPr>
          <p:cNvSpPr/>
          <p:nvPr/>
        </p:nvSpPr>
        <p:spPr>
          <a:xfrm>
            <a:off x="3408024" y="1770920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p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E8513C-71F2-4149-AFF0-A59C9A32CD1C}"/>
              </a:ext>
            </a:extLst>
          </p:cNvPr>
          <p:cNvSpPr/>
          <p:nvPr/>
        </p:nvSpPr>
        <p:spPr>
          <a:xfrm>
            <a:off x="3408024" y="2447272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t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5BBA88-1166-48CA-980E-9E7B6EE1F883}"/>
              </a:ext>
            </a:extLst>
          </p:cNvPr>
          <p:cNvSpPr/>
          <p:nvPr/>
        </p:nvSpPr>
        <p:spPr>
          <a:xfrm>
            <a:off x="3438653" y="3041278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Twinkl" pitchFamily="50" charset="0"/>
              </a:rPr>
              <a:t>m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k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5A3EE1-DC2B-41DD-92CD-DE4B2A5EABD2}"/>
              </a:ext>
            </a:extLst>
          </p:cNvPr>
          <p:cNvSpPr/>
          <p:nvPr/>
        </p:nvSpPr>
        <p:spPr>
          <a:xfrm>
            <a:off x="3423643" y="3672027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Twinkl" pitchFamily="50" charset="0"/>
              </a:rPr>
              <a:t>t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p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12918B-D78B-40F7-9C41-5377E06CF28C}"/>
              </a:ext>
            </a:extLst>
          </p:cNvPr>
          <p:cNvSpPr/>
          <p:nvPr/>
        </p:nvSpPr>
        <p:spPr>
          <a:xfrm>
            <a:off x="3423642" y="4311636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Twinkl" pitchFamily="50" charset="0"/>
              </a:rPr>
              <a:t>g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a</a:t>
            </a:r>
            <a:r>
              <a:rPr lang="en-GB" sz="5400" b="1" dirty="0">
                <a:latin typeface="Twinkl" pitchFamily="50" charset="0"/>
              </a:rPr>
              <a:t>m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D497BA-743A-4CCE-ABC2-D28328CC5AAF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7C66992-D0BC-434B-AAD0-D07A96C7B03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824B21-0A44-4518-816A-8719775B2AB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1" name="Close bubble">
            <a:extLst>
              <a:ext uri="{FF2B5EF4-FFF2-40B4-BE49-F238E27FC236}">
                <a16:creationId xmlns:a16="http://schemas.microsoft.com/office/drawing/2014/main" id="{97F0DAE9-BDEE-4F8F-8789-F8342DA9201B}"/>
              </a:ext>
            </a:extLst>
          </p:cNvPr>
          <p:cNvSpPr/>
          <p:nvPr/>
        </p:nvSpPr>
        <p:spPr>
          <a:xfrm>
            <a:off x="6668553" y="3003006"/>
            <a:ext cx="284162" cy="284163"/>
          </a:xfrm>
          <a:prstGeom prst="ellipse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5780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2467CD-7031-4355-A6B0-E3F76800D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699" r="2368"/>
          <a:stretch/>
        </p:blipFill>
        <p:spPr>
          <a:xfrm>
            <a:off x="2063552" y="481392"/>
            <a:ext cx="8064896" cy="5791430"/>
          </a:xfrm>
          <a:prstGeom prst="roundRect">
            <a:avLst>
              <a:gd name="adj" fmla="val 4163"/>
            </a:avLst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2BBB5F-460F-4629-AA8F-EB87FC9C2C91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D8EC25-B2B6-46FD-A280-9AE96DC1BDC8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C9894F-E34D-4C17-A62F-DCAF9B4DA034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5336798-BCBF-4127-9BA5-7EB59AC5F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45" y="1846220"/>
            <a:ext cx="1303428" cy="4011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2AD50F-54F1-4FC6-B094-24835B0BF6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12" y="1846220"/>
            <a:ext cx="1297479" cy="37487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D59735-A010-46A1-860B-F68AEB2626A1}"/>
              </a:ext>
            </a:extLst>
          </p:cNvPr>
          <p:cNvSpPr/>
          <p:nvPr/>
        </p:nvSpPr>
        <p:spPr>
          <a:xfrm>
            <a:off x="2207569" y="5373216"/>
            <a:ext cx="7776863" cy="81244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It was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nearly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Kit and Sam’s bir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d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The twins were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very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9D90A0">
                    <a:lumMod val="75000"/>
                  </a:srgbClr>
                </a:solidFill>
                <a:latin typeface="Twinkl" pitchFamily="50" charset="0"/>
              </a:rPr>
              <a:t>excited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They were goi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to have a j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oi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nt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party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13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99219B5-8BF4-4926-815B-3FDBA10BA0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6"/>
          <a:stretch/>
        </p:blipFill>
        <p:spPr>
          <a:xfrm>
            <a:off x="2036942" y="479425"/>
            <a:ext cx="8113168" cy="5829895"/>
          </a:xfrm>
          <a:prstGeom prst="roundRect">
            <a:avLst>
              <a:gd name="adj" fmla="val 4083"/>
            </a:avLst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CB941D94-2B76-4BFD-AEFC-1D86E30450FC}"/>
              </a:ext>
            </a:extLst>
          </p:cNvPr>
          <p:cNvSpPr/>
          <p:nvPr/>
        </p:nvSpPr>
        <p:spPr>
          <a:xfrm>
            <a:off x="7662967" y="518128"/>
            <a:ext cx="2323770" cy="1512168"/>
          </a:xfrm>
          <a:prstGeom prst="cloudCallout">
            <a:avLst>
              <a:gd name="adj1" fmla="val -69807"/>
              <a:gd name="adj2" fmla="val 541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AB3F43-88A5-47B2-ABE7-07E2401DE1D2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D9F208-E94B-4939-845F-3A7276F8DF2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CA7B5E-4551-45E7-B0C4-C659D8529EA1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C01D472-9E51-4DBF-B01C-A00F9D4E1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42" y="1772816"/>
            <a:ext cx="1236660" cy="3573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87CF9C-2AB5-4AEA-A315-6C3475C7F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742878"/>
            <a:ext cx="1170794" cy="360295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79EF2D-C0C8-433C-86B2-5A25A0B41544}"/>
              </a:ext>
            </a:extLst>
          </p:cNvPr>
          <p:cNvSpPr/>
          <p:nvPr/>
        </p:nvSpPr>
        <p:spPr>
          <a:xfrm>
            <a:off x="2207569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Sam </a:t>
            </a:r>
            <a:r>
              <a:rPr lang="en-GB" sz="2000" dirty="0">
                <a:solidFill>
                  <a:srgbClr val="9D90A0">
                    <a:lumMod val="75000"/>
                  </a:srgbClr>
                </a:solidFill>
                <a:latin typeface="Twinkl" pitchFamily="50" charset="0"/>
              </a:rPr>
              <a:t>asked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 “What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would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you like as a present?”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“Hmm, m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be a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fluffy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? H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ow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7F7F7F"/>
                </a:solidFill>
                <a:latin typeface="Twinkl" pitchFamily="50" charset="0"/>
              </a:rPr>
              <a:t>about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winkl" pitchFamily="50" charset="0"/>
              </a:rPr>
              <a:t>you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?” asked Kit.</a:t>
            </a:r>
          </a:p>
          <a:p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 think I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would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winkl" pitchFamily="50" charset="0"/>
              </a:rPr>
              <a:t>like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a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race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c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ar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,”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repl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ie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Sam.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3BBAE7EC-EF93-4DBA-A8D3-FEC837D3F649}"/>
              </a:ext>
            </a:extLst>
          </p:cNvPr>
          <p:cNvSpPr/>
          <p:nvPr/>
        </p:nvSpPr>
        <p:spPr>
          <a:xfrm flipH="1">
            <a:off x="2198580" y="518128"/>
            <a:ext cx="2372843" cy="1512168"/>
          </a:xfrm>
          <a:prstGeom prst="cloudCallout">
            <a:avLst>
              <a:gd name="adj1" fmla="val -68281"/>
              <a:gd name="adj2" fmla="val 535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E54217-46E8-4E4F-A3E8-7F779C382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24" y="711840"/>
            <a:ext cx="1015674" cy="11247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B1CB60-65DE-48FA-9E34-113B8F9670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13" y="851119"/>
            <a:ext cx="1791017" cy="8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4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70C153A-B24F-4A4F-BC54-123154691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6"/>
          <a:stretch/>
        </p:blipFill>
        <p:spPr>
          <a:xfrm>
            <a:off x="2036942" y="479425"/>
            <a:ext cx="8113168" cy="5829895"/>
          </a:xfrm>
          <a:prstGeom prst="roundRect">
            <a:avLst>
              <a:gd name="adj" fmla="val 4083"/>
            </a:avLst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2C125B99-7119-4901-B2DC-7E82209BBF90}"/>
              </a:ext>
            </a:extLst>
          </p:cNvPr>
          <p:cNvSpPr/>
          <p:nvPr/>
        </p:nvSpPr>
        <p:spPr>
          <a:xfrm>
            <a:off x="7662967" y="518128"/>
            <a:ext cx="2323770" cy="1512168"/>
          </a:xfrm>
          <a:prstGeom prst="cloudCallout">
            <a:avLst>
              <a:gd name="adj1" fmla="val -69807"/>
              <a:gd name="adj2" fmla="val 541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8F29FF-E055-4E66-B465-C5086305B238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B084792-00D1-4245-AEBD-8B3E6222F9E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685BD2-E2A0-4976-87C1-818F5C8583C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6F48EE83-F716-4CF0-A84C-D69DD59655E2}"/>
              </a:ext>
            </a:extLst>
          </p:cNvPr>
          <p:cNvSpPr/>
          <p:nvPr/>
        </p:nvSpPr>
        <p:spPr>
          <a:xfrm>
            <a:off x="2207569" y="5445224"/>
            <a:ext cx="7776863" cy="74043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While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Kit was li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his lips and thinki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of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birthday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cake, Mum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shouted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from the kit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ch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en, “Sam! Kit! Can </a:t>
            </a:r>
            <a:r>
              <a:rPr lang="en-GB" sz="2000" dirty="0">
                <a:solidFill>
                  <a:srgbClr val="242852"/>
                </a:solidFill>
                <a:latin typeface="Twinkl" pitchFamily="50" charset="0"/>
              </a:rPr>
              <a:t>you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please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help me?”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A0BA21-6473-48DB-9473-B193CC9C7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42" y="1772816"/>
            <a:ext cx="1236660" cy="3573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E3B1C4-B6F4-478F-978E-088D6F058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7" y="1742878"/>
            <a:ext cx="1170793" cy="3602955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66C48FB2-F6B4-44FD-AB0C-E12C99125B20}"/>
              </a:ext>
            </a:extLst>
          </p:cNvPr>
          <p:cNvSpPr/>
          <p:nvPr/>
        </p:nvSpPr>
        <p:spPr>
          <a:xfrm flipH="1">
            <a:off x="2198580" y="518128"/>
            <a:ext cx="2372843" cy="1512168"/>
          </a:xfrm>
          <a:prstGeom prst="cloudCallout">
            <a:avLst>
              <a:gd name="adj1" fmla="val -68281"/>
              <a:gd name="adj2" fmla="val 5352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92A4D6C-DFCD-42D6-A531-F0475F606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94" y="648072"/>
            <a:ext cx="977242" cy="11247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15F7A0-420C-4699-8C3A-34560C3600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91" y="577785"/>
            <a:ext cx="497306" cy="13896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9F325F-E1F3-4EE3-AF9C-3B4E2C33C9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00" y="580986"/>
            <a:ext cx="513089" cy="13864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6A0509-95F5-44D4-9AB4-20C8C1E590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41" y="597802"/>
            <a:ext cx="535649" cy="1369636"/>
          </a:xfrm>
          <a:prstGeom prst="rect">
            <a:avLst/>
          </a:prstGeom>
        </p:spPr>
      </p:pic>
      <p:sp>
        <p:nvSpPr>
          <p:cNvPr id="17" name="Block Arc 16">
            <a:extLst>
              <a:ext uri="{FF2B5EF4-FFF2-40B4-BE49-F238E27FC236}">
                <a16:creationId xmlns:a16="http://schemas.microsoft.com/office/drawing/2014/main" id="{6B65900F-0C12-472A-A40B-735FCFBC2C51}"/>
              </a:ext>
            </a:extLst>
          </p:cNvPr>
          <p:cNvSpPr/>
          <p:nvPr/>
        </p:nvSpPr>
        <p:spPr>
          <a:xfrm flipV="1">
            <a:off x="8730414" y="5631367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3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1D4D93-6B04-40C5-BE25-8F57B79455F2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2B5033-3939-48B9-9534-3BB0A187492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9AE6A4-B846-4DFF-B15C-D7FA931FD1F4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499C5B-2A56-4E97-86B5-379CB817A13B}"/>
              </a:ext>
            </a:extLst>
          </p:cNvPr>
          <p:cNvSpPr/>
          <p:nvPr/>
        </p:nvSpPr>
        <p:spPr>
          <a:xfrm>
            <a:off x="2599123" y="836713"/>
            <a:ext cx="6993755" cy="93610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Mum needs Kit and Sam to check the party list. The cheeky partners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a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make the /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ai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/ sound. Can you read the 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a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_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words on Mum’s list?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7FF827-6E63-476B-9356-C518FCA0A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778">
            <a:off x="4206602" y="1536946"/>
            <a:ext cx="3778796" cy="50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9EF60D8-B73F-4009-BF2E-3FA8DC4F87D8}"/>
              </a:ext>
            </a:extLst>
          </p:cNvPr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E98A08C-5B7D-4B34-BDDA-0A301946012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5B55B4-47C1-4CA7-8D6D-3C454621E2B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6C31F48-60D8-49CF-8AA5-8089978AA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778">
            <a:off x="4206602" y="1536946"/>
            <a:ext cx="3778796" cy="5089638"/>
          </a:xfrm>
          <a:prstGeom prst="rect">
            <a:avLst/>
          </a:prstGeom>
        </p:spPr>
      </p:pic>
      <p:pic>
        <p:nvPicPr>
          <p:cNvPr id="12" name="cake pic">
            <a:extLst>
              <a:ext uri="{FF2B5EF4-FFF2-40B4-BE49-F238E27FC236}">
                <a16:creationId xmlns:a16="http://schemas.microsoft.com/office/drawing/2014/main" id="{EB8635E1-0798-4184-960B-C219A2926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83" y="608964"/>
            <a:ext cx="1123773" cy="1293391"/>
          </a:xfrm>
          <a:prstGeom prst="rect">
            <a:avLst/>
          </a:prstGeom>
        </p:spPr>
      </p:pic>
      <p:pic>
        <p:nvPicPr>
          <p:cNvPr id="14" name="grapes pic">
            <a:extLst>
              <a:ext uri="{FF2B5EF4-FFF2-40B4-BE49-F238E27FC236}">
                <a16:creationId xmlns:a16="http://schemas.microsoft.com/office/drawing/2014/main" id="{5DA6BCF1-69CD-4847-A30A-E49627CE8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29" y="727303"/>
            <a:ext cx="2016224" cy="1211889"/>
          </a:xfrm>
          <a:prstGeom prst="rect">
            <a:avLst/>
          </a:prstGeom>
        </p:spPr>
      </p:pic>
      <p:pic>
        <p:nvPicPr>
          <p:cNvPr id="16" name="game pic">
            <a:extLst>
              <a:ext uri="{FF2B5EF4-FFF2-40B4-BE49-F238E27FC236}">
                <a16:creationId xmlns:a16="http://schemas.microsoft.com/office/drawing/2014/main" id="{A03A113E-AAF3-414C-A60D-938BE627B1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28" y="741546"/>
            <a:ext cx="2246847" cy="1200198"/>
          </a:xfrm>
          <a:prstGeom prst="rect">
            <a:avLst/>
          </a:prstGeom>
        </p:spPr>
      </p:pic>
      <p:pic>
        <p:nvPicPr>
          <p:cNvPr id="18" name="shake pic">
            <a:extLst>
              <a:ext uri="{FF2B5EF4-FFF2-40B4-BE49-F238E27FC236}">
                <a16:creationId xmlns:a16="http://schemas.microsoft.com/office/drawing/2014/main" id="{796DF6DC-5092-4EE8-B7EA-380738685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812497"/>
            <a:ext cx="634302" cy="1126694"/>
          </a:xfrm>
          <a:prstGeom prst="rect">
            <a:avLst/>
          </a:prstGeom>
        </p:spPr>
      </p:pic>
      <p:grpSp>
        <p:nvGrpSpPr>
          <p:cNvPr id="24" name="game">
            <a:extLst>
              <a:ext uri="{FF2B5EF4-FFF2-40B4-BE49-F238E27FC236}">
                <a16:creationId xmlns:a16="http://schemas.microsoft.com/office/drawing/2014/main" id="{6EA4341D-0387-4879-AD78-6F8D122B6189}"/>
              </a:ext>
            </a:extLst>
          </p:cNvPr>
          <p:cNvGrpSpPr/>
          <p:nvPr/>
        </p:nvGrpSpPr>
        <p:grpSpPr>
          <a:xfrm>
            <a:off x="5159896" y="2825059"/>
            <a:ext cx="1872208" cy="584775"/>
            <a:chOff x="3635896" y="2825058"/>
            <a:chExt cx="1872208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6E57E8-0517-44DE-9924-EE8C9041D4E0}"/>
                </a:ext>
              </a:extLst>
            </p:cNvPr>
            <p:cNvSpPr txBox="1"/>
            <p:nvPr/>
          </p:nvSpPr>
          <p:spPr>
            <a:xfrm>
              <a:off x="3635896" y="2825058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game</a:t>
              </a:r>
              <a:r>
                <a:rPr lang="en-GB" dirty="0"/>
                <a:t> </a:t>
              </a: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6BF24483-2E1D-4605-BFDD-1735C57E0D20}"/>
                </a:ext>
              </a:extLst>
            </p:cNvPr>
            <p:cNvSpPr/>
            <p:nvPr/>
          </p:nvSpPr>
          <p:spPr>
            <a:xfrm flipV="1">
              <a:off x="4485099" y="3022027"/>
              <a:ext cx="504056" cy="387806"/>
            </a:xfrm>
            <a:prstGeom prst="blockArc">
              <a:avLst>
                <a:gd name="adj1" fmla="val 11986589"/>
                <a:gd name="adj2" fmla="val 20299403"/>
                <a:gd name="adj3" fmla="val 94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cake">
            <a:extLst>
              <a:ext uri="{FF2B5EF4-FFF2-40B4-BE49-F238E27FC236}">
                <a16:creationId xmlns:a16="http://schemas.microsoft.com/office/drawing/2014/main" id="{E98FC6ED-0EC5-45DB-B5B8-B13B0C402251}"/>
              </a:ext>
            </a:extLst>
          </p:cNvPr>
          <p:cNvGrpSpPr/>
          <p:nvPr/>
        </p:nvGrpSpPr>
        <p:grpSpPr>
          <a:xfrm>
            <a:off x="5174911" y="3409833"/>
            <a:ext cx="1872208" cy="588928"/>
            <a:chOff x="3650911" y="3409833"/>
            <a:chExt cx="1872208" cy="5889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C2C543-D4C4-4047-8D2A-E1F2A5C6900B}"/>
                </a:ext>
              </a:extLst>
            </p:cNvPr>
            <p:cNvSpPr txBox="1"/>
            <p:nvPr/>
          </p:nvSpPr>
          <p:spPr>
            <a:xfrm>
              <a:off x="3650911" y="3409833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cake</a:t>
              </a: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C9FC8148-6B0D-425A-AC96-3FF4A4E96663}"/>
                </a:ext>
              </a:extLst>
            </p:cNvPr>
            <p:cNvSpPr/>
            <p:nvPr/>
          </p:nvSpPr>
          <p:spPr>
            <a:xfrm flipV="1">
              <a:off x="4437748" y="3610955"/>
              <a:ext cx="504056" cy="387806"/>
            </a:xfrm>
            <a:prstGeom prst="blockArc">
              <a:avLst>
                <a:gd name="adj1" fmla="val 11986589"/>
                <a:gd name="adj2" fmla="val 20299403"/>
                <a:gd name="adj3" fmla="val 94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shake">
            <a:extLst>
              <a:ext uri="{FF2B5EF4-FFF2-40B4-BE49-F238E27FC236}">
                <a16:creationId xmlns:a16="http://schemas.microsoft.com/office/drawing/2014/main" id="{266E261C-E9CB-4212-9D8C-C0A0EF140210}"/>
              </a:ext>
            </a:extLst>
          </p:cNvPr>
          <p:cNvGrpSpPr/>
          <p:nvPr/>
        </p:nvGrpSpPr>
        <p:grpSpPr>
          <a:xfrm>
            <a:off x="5129645" y="4078960"/>
            <a:ext cx="1872208" cy="587511"/>
            <a:chOff x="3605645" y="4078959"/>
            <a:chExt cx="1872208" cy="5875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DCC3D6-A235-4155-A9CF-D3BA212C8351}"/>
                </a:ext>
              </a:extLst>
            </p:cNvPr>
            <p:cNvSpPr txBox="1"/>
            <p:nvPr/>
          </p:nvSpPr>
          <p:spPr>
            <a:xfrm>
              <a:off x="3605645" y="4078959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shake</a:t>
              </a:r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F10DB6C1-F745-456D-8587-2B08EFD18154}"/>
                </a:ext>
              </a:extLst>
            </p:cNvPr>
            <p:cNvSpPr/>
            <p:nvPr/>
          </p:nvSpPr>
          <p:spPr>
            <a:xfrm flipV="1">
              <a:off x="4509414" y="4278664"/>
              <a:ext cx="504056" cy="387806"/>
            </a:xfrm>
            <a:prstGeom prst="blockArc">
              <a:avLst>
                <a:gd name="adj1" fmla="val 11986589"/>
                <a:gd name="adj2" fmla="val 20299403"/>
                <a:gd name="adj3" fmla="val 94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apes">
            <a:extLst>
              <a:ext uri="{FF2B5EF4-FFF2-40B4-BE49-F238E27FC236}">
                <a16:creationId xmlns:a16="http://schemas.microsoft.com/office/drawing/2014/main" id="{135DDD70-1D61-4FE5-BB5E-75DF32F2BEE2}"/>
              </a:ext>
            </a:extLst>
          </p:cNvPr>
          <p:cNvGrpSpPr/>
          <p:nvPr/>
        </p:nvGrpSpPr>
        <p:grpSpPr>
          <a:xfrm>
            <a:off x="5087888" y="4725144"/>
            <a:ext cx="1872208" cy="598032"/>
            <a:chOff x="3563888" y="4725144"/>
            <a:chExt cx="1872208" cy="5980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0061DB-0385-4041-956F-67A8A2664333}"/>
                </a:ext>
              </a:extLst>
            </p:cNvPr>
            <p:cNvSpPr txBox="1"/>
            <p:nvPr/>
          </p:nvSpPr>
          <p:spPr>
            <a:xfrm>
              <a:off x="3563888" y="4725144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grapes</a:t>
              </a:r>
              <a:r>
                <a:rPr lang="en-GB" dirty="0"/>
                <a:t> </a:t>
              </a: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B912EC64-9602-4CBE-9DE3-E0BCB79AA35E}"/>
                </a:ext>
              </a:extLst>
            </p:cNvPr>
            <p:cNvSpPr/>
            <p:nvPr/>
          </p:nvSpPr>
          <p:spPr>
            <a:xfrm flipV="1">
              <a:off x="4384723" y="4935370"/>
              <a:ext cx="504056" cy="387806"/>
            </a:xfrm>
            <a:prstGeom prst="blockArc">
              <a:avLst>
                <a:gd name="adj1" fmla="val 11986589"/>
                <a:gd name="adj2" fmla="val 20299403"/>
                <a:gd name="adj3" fmla="val 940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2E2755-7782-46AF-AB2F-C129BAA4E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"/>
          <a:stretch/>
        </p:blipFill>
        <p:spPr>
          <a:xfrm>
            <a:off x="2061593" y="513497"/>
            <a:ext cx="8089572" cy="5791429"/>
          </a:xfrm>
          <a:prstGeom prst="roundRect">
            <a:avLst>
              <a:gd name="adj" fmla="val 3726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9544051" y="227397"/>
            <a:ext cx="112394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7026A83-67A8-492A-B041-4CD586418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18" y="1844825"/>
            <a:ext cx="1402838" cy="4053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7863A6-9D76-49A0-BDB2-DB98DF293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844825"/>
            <a:ext cx="1368152" cy="4210297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38ECB1EF-028D-41D0-8F26-18F34347CB7F}"/>
              </a:ext>
            </a:extLst>
          </p:cNvPr>
          <p:cNvSpPr/>
          <p:nvPr/>
        </p:nvSpPr>
        <p:spPr>
          <a:xfrm>
            <a:off x="2207569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“I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want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to make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plenty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of f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d for the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party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,” said Mum.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“Can we help?”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shouted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Kit. “I can bake the cake! That’s the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Twinkl" pitchFamily="50" charset="0"/>
              </a:rPr>
              <a:t>most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imp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or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tant job!” he said, li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his lips ag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ai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CF021F-7865-40C0-9F0E-C7CAC38CB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61" y="1005475"/>
            <a:ext cx="1444324" cy="3816424"/>
          </a:xfrm>
          <a:prstGeom prst="rect">
            <a:avLst/>
          </a:prstGeom>
        </p:spPr>
      </p:pic>
      <p:sp>
        <p:nvSpPr>
          <p:cNvPr id="10" name="Block Arc 9">
            <a:extLst>
              <a:ext uri="{FF2B5EF4-FFF2-40B4-BE49-F238E27FC236}">
                <a16:creationId xmlns:a16="http://schemas.microsoft.com/office/drawing/2014/main" id="{B751D837-898D-43B9-8867-73E4BE8B5D90}"/>
              </a:ext>
            </a:extLst>
          </p:cNvPr>
          <p:cNvSpPr/>
          <p:nvPr/>
        </p:nvSpPr>
        <p:spPr>
          <a:xfrm flipV="1">
            <a:off x="3877520" y="5230943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E26FD845-8AF0-4043-A82D-2A70D6DD1A92}"/>
              </a:ext>
            </a:extLst>
          </p:cNvPr>
          <p:cNvSpPr/>
          <p:nvPr/>
        </p:nvSpPr>
        <p:spPr>
          <a:xfrm flipV="1">
            <a:off x="6528048" y="5544801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4AF45ABF-0800-4FC5-B760-B479AFEC1985}"/>
              </a:ext>
            </a:extLst>
          </p:cNvPr>
          <p:cNvSpPr/>
          <p:nvPr/>
        </p:nvSpPr>
        <p:spPr>
          <a:xfrm flipV="1">
            <a:off x="7510792" y="5544601"/>
            <a:ext cx="252034" cy="193907"/>
          </a:xfrm>
          <a:prstGeom prst="blockArc">
            <a:avLst>
              <a:gd name="adj1" fmla="val 11986589"/>
              <a:gd name="adj2" fmla="val 20299403"/>
              <a:gd name="adj3" fmla="val 94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1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learnt…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Ingram</dc:creator>
  <cp:lastModifiedBy>Shauna Ingram</cp:lastModifiedBy>
  <cp:revision>2</cp:revision>
  <dcterms:created xsi:type="dcterms:W3CDTF">2020-05-10T11:44:01Z</dcterms:created>
  <dcterms:modified xsi:type="dcterms:W3CDTF">2020-05-10T11:57:53Z</dcterms:modified>
</cp:coreProperties>
</file>