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310" r:id="rId3"/>
    <p:sldId id="311" r:id="rId4"/>
    <p:sldId id="312" r:id="rId5"/>
    <p:sldId id="314" r:id="rId6"/>
    <p:sldId id="315" r:id="rId7"/>
    <p:sldId id="316" r:id="rId8"/>
    <p:sldId id="317" r:id="rId9"/>
    <p:sldId id="319" r:id="rId10"/>
    <p:sldId id="321" r:id="rId11"/>
    <p:sldId id="306" r:id="rId12"/>
    <p:sldId id="337" r:id="rId13"/>
    <p:sldId id="339" r:id="rId14"/>
    <p:sldId id="338" r:id="rId15"/>
    <p:sldId id="309" r:id="rId16"/>
    <p:sldId id="322" r:id="rId17"/>
    <p:sldId id="323" r:id="rId18"/>
    <p:sldId id="340" r:id="rId19"/>
    <p:sldId id="324" r:id="rId20"/>
    <p:sldId id="32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356B"/>
    <a:srgbClr val="F9B000"/>
    <a:srgbClr val="181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63" autoAdjust="0"/>
  </p:normalViewPr>
  <p:slideViewPr>
    <p:cSldViewPr snapToGrid="0" showGuides="1">
      <p:cViewPr varScale="1">
        <p:scale>
          <a:sx n="67" d="100"/>
          <a:sy n="67" d="100"/>
        </p:scale>
        <p:origin x="1464" y="48"/>
      </p:cViewPr>
      <p:guideLst>
        <p:guide orient="horz" pos="211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277A6C-825F-4B7C-88CA-901047193D4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Tuffy-TTF" pitchFamily="34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BAF83-C36E-4EB7-B89A-284D858D0779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517C56-C93B-4526-9B22-379C071AE27B}" type="datetime1"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Tuffy-TTF" pitchFamily="34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30/05/2020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Tuffy-TTF" pitchFamily="3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05E57-8FCF-4CD4-8217-4E82692C247A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Tuffy-TTF" pitchFamily="3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C2D31-13FB-4A79-9861-22040EEE23A1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B2EA74-BD7F-4DFD-9EF3-3F5280F86D79}" type="slidenum">
              <a:t>‹#›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Tuffy-TTF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331878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1D61B1-8B04-48F5-97A1-C47E9C817E1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Tuffy-TTF" pitchFamily="34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E9CFE6-90B4-4C1A-8290-F118BD128916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Tuffy-TTF" pitchFamily="34"/>
              </a:defRPr>
            </a:lvl1pPr>
          </a:lstStyle>
          <a:p>
            <a:pPr lvl="0"/>
            <a:fld id="{2FB82814-A558-4706-9542-491D06777C46}" type="datetime1">
              <a:rPr lang="en-GB"/>
              <a:pPr lvl="0"/>
              <a:t>30/05/2020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EAF64BD-171F-4809-B6A3-BB17FDAD9E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462A084-2598-4F6E-9372-D5104464E9A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A643E-C3E9-462B-83C0-6A381C53D572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Tuffy-TTF" pitchFamily="34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67B46-94EA-4928-910B-4625293F841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Tuffy-TTF" pitchFamily="34"/>
              </a:defRPr>
            </a:lvl1pPr>
          </a:lstStyle>
          <a:p>
            <a:pPr lvl="0"/>
            <a:fld id="{D9FF2862-2F25-44FA-B8CE-A4F49FAD75E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83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Tuffy-TTF" pitchFamily="34"/>
      </a:defRPr>
    </a:lvl1pPr>
    <a:lvl2pPr marL="457200" marR="0" lvl="1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Tuffy-TTF" pitchFamily="34"/>
      </a:defRPr>
    </a:lvl2pPr>
    <a:lvl3pPr marL="914400" marR="0" lvl="2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Tuffy-TTF" pitchFamily="34"/>
      </a:defRPr>
    </a:lvl3pPr>
    <a:lvl4pPr marL="1371600" marR="0" lvl="3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Tuffy-TTF" pitchFamily="34"/>
      </a:defRPr>
    </a:lvl4pPr>
    <a:lvl5pPr marL="1828800" marR="0" lvl="4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Tuffy-TTF" pitchFamily="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9FF2862-2F25-44FA-B8CE-A4F49FAD75E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397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9FF2862-2F25-44FA-B8CE-A4F49FAD75E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801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ABCB2A3-9527-45BA-A3A1-7442FC2520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23286" y="6196010"/>
            <a:ext cx="576264" cy="581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809967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8FE55E05-C4C0-49E8-8290-55DDC47C86D8}"/>
              </a:ext>
            </a:extLst>
          </p:cNvPr>
          <p:cNvSpPr/>
          <p:nvPr/>
        </p:nvSpPr>
        <p:spPr>
          <a:xfrm>
            <a:off x="457200" y="438153"/>
            <a:ext cx="8220071" cy="5957892"/>
          </a:xfrm>
          <a:custGeom>
            <a:avLst>
              <a:gd name="f0" fmla="val 57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25402" cap="rnd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b="0" i="0" u="none" strike="noStrike" kern="1200" cap="none" spc="0" baseline="0">
                <a:solidFill>
                  <a:srgbClr val="FFFFFF"/>
                </a:solidFill>
                <a:uFillTx/>
                <a:latin typeface="Twinkl"/>
              </a:rPr>
              <a:t> 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EEA0287A-6575-4D03-94E3-7EE0512686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78898"/>
            <a:ext cx="8220071" cy="994309"/>
          </a:xfrm>
        </p:spPr>
        <p:txBody>
          <a:bodyPr/>
          <a:lstStyle>
            <a:lvl1pPr>
              <a:defRPr>
                <a:latin typeface="Twinkl SemiBold" pitchFamily="2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43137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28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AF2A9D4-0C5C-4674-A18F-ADCD766950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23286" y="6196010"/>
            <a:ext cx="576264" cy="581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0787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85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AAEFDA-2D29-42E8-81A8-BE5D4C1C64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0539" y="695328"/>
            <a:ext cx="8162921" cy="1150936"/>
          </a:xfrm>
          <a:prstGeom prst="rect">
            <a:avLst/>
          </a:prstGeom>
          <a:noFill/>
          <a:ln>
            <a:noFill/>
          </a:ln>
        </p:spPr>
        <p:txBody>
          <a:bodyPr vert="horz" wrap="square" lIns="251999" tIns="251999" rIns="251999" bIns="251999" anchor="ctr" anchorCtr="1" compatLnSpc="1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FDD38-E18A-4E9A-BC47-87872F2600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0539" y="1957392"/>
            <a:ext cx="8162921" cy="4387848"/>
          </a:xfrm>
          <a:prstGeom prst="rect">
            <a:avLst/>
          </a:prstGeom>
          <a:noFill/>
          <a:ln>
            <a:noFill/>
          </a:ln>
        </p:spPr>
        <p:txBody>
          <a:bodyPr vert="horz" wrap="square" lIns="251999" tIns="251999" rIns="251999" bIns="251999" anchor="t" anchorCtr="0" compatLnSpc="1">
            <a:no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1" i="0" u="none" strike="noStrike" kern="1200" cap="none" spc="0" baseline="0">
          <a:solidFill>
            <a:srgbClr val="1C1C1C"/>
          </a:solidFill>
          <a:uFillTx/>
          <a:latin typeface="Twinkl" pitchFamily="50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GB" sz="1800" b="0" i="0" u="none" strike="noStrike" kern="1200" cap="none" spc="0" baseline="0">
          <a:solidFill>
            <a:srgbClr val="1C1C1C"/>
          </a:solidFill>
          <a:uFillTx/>
          <a:latin typeface="Twinkl" pitchFamily="50"/>
          <a:ea typeface="Tuffy-TTF" pitchFamily="34"/>
          <a:cs typeface="Tuffy-TTF" pitchFamily="3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GB" sz="1600" b="0" i="0" u="none" strike="noStrike" kern="1200" cap="none" spc="0" baseline="0">
          <a:solidFill>
            <a:srgbClr val="1C1C1C"/>
          </a:solidFill>
          <a:uFillTx/>
          <a:latin typeface="Twinkl" pitchFamily="50"/>
          <a:ea typeface="Tuffy-TTF" pitchFamily="34"/>
          <a:cs typeface="Tuffy-TTF" pitchFamily="34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GB" sz="1400" b="0" i="0" u="none" strike="noStrike" kern="1200" cap="none" spc="0" baseline="0">
          <a:solidFill>
            <a:srgbClr val="1C1C1C"/>
          </a:solidFill>
          <a:uFillTx/>
          <a:latin typeface="Twinkl" pitchFamily="50"/>
          <a:ea typeface="Tuffy-TTF" pitchFamily="34"/>
          <a:cs typeface="Tuffy-TTF" pitchFamily="34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GB" sz="1400" b="0" i="0" u="none" strike="noStrike" kern="1200" cap="none" spc="0" baseline="0">
          <a:solidFill>
            <a:srgbClr val="1C1C1C"/>
          </a:solidFill>
          <a:uFillTx/>
          <a:latin typeface="Twinkl" pitchFamily="50"/>
          <a:ea typeface="Tuffy-TTF" pitchFamily="34"/>
          <a:cs typeface="Tuffy-TTF" pitchFamily="34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GB" sz="1400" b="0" i="0" u="none" strike="noStrike" kern="1200" cap="none" spc="0" baseline="0">
          <a:solidFill>
            <a:srgbClr val="1C1C1C"/>
          </a:solidFill>
          <a:uFillTx/>
          <a:latin typeface="Twinkl" pitchFamily="50"/>
          <a:ea typeface="Tuffy-TTF" pitchFamily="34"/>
          <a:cs typeface="Tuffy-TTF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EF611C00-AEE2-4D5C-A925-D5828E57C28B}"/>
              </a:ext>
            </a:extLst>
          </p:cNvPr>
          <p:cNvGrpSpPr/>
          <p:nvPr/>
        </p:nvGrpSpPr>
        <p:grpSpPr>
          <a:xfrm>
            <a:off x="7776359" y="227392"/>
            <a:ext cx="1367640" cy="504053"/>
            <a:chOff x="7776359" y="227392"/>
            <a:chExt cx="1367640" cy="504053"/>
          </a:xfrm>
        </p:grpSpPr>
        <p:sp>
          <p:nvSpPr>
            <p:cNvPr id="3" name="Oval 7">
              <a:extLst>
                <a:ext uri="{FF2B5EF4-FFF2-40B4-BE49-F238E27FC236}">
                  <a16:creationId xmlns:a16="http://schemas.microsoft.com/office/drawing/2014/main" id="{D02680A9-62AE-4C48-8DE9-8094358257E1}"/>
                </a:ext>
              </a:extLst>
            </p:cNvPr>
            <p:cNvSpPr/>
            <p:nvPr/>
          </p:nvSpPr>
          <p:spPr>
            <a:xfrm>
              <a:off x="7776359" y="227392"/>
              <a:ext cx="504053" cy="5040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Twinkl"/>
              </a:endParaRPr>
            </a:p>
          </p:txBody>
        </p:sp>
        <p:sp>
          <p:nvSpPr>
            <p:cNvPr id="4" name="Rectangle 8">
              <a:extLst>
                <a:ext uri="{FF2B5EF4-FFF2-40B4-BE49-F238E27FC236}">
                  <a16:creationId xmlns:a16="http://schemas.microsoft.com/office/drawing/2014/main" id="{0712CF5E-158E-40EF-B8B5-53E6300FB707}"/>
                </a:ext>
              </a:extLst>
            </p:cNvPr>
            <p:cNvSpPr/>
            <p:nvPr/>
          </p:nvSpPr>
          <p:spPr>
            <a:xfrm>
              <a:off x="8028386" y="227392"/>
              <a:ext cx="1115613" cy="504053"/>
            </a:xfrm>
            <a:prstGeom prst="rect">
              <a:avLst/>
            </a:pr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0" tIns="45720" rIns="179999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FFFFFF"/>
                  </a:solidFill>
                  <a:uFillTx/>
                  <a:latin typeface="Twinkl"/>
                </a:rPr>
                <a:t>Practise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AF77538-2C53-45F1-BE17-D0CA8CB558A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" y="2630863"/>
            <a:ext cx="7230979" cy="2340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B19F7D-A4CB-45A1-96C1-291999F390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73" y="2140882"/>
            <a:ext cx="3429000" cy="21046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419CA6-E07D-409E-906E-8DDA9BACE6AC}"/>
              </a:ext>
            </a:extLst>
          </p:cNvPr>
          <p:cNvSpPr txBox="1"/>
          <p:nvPr/>
        </p:nvSpPr>
        <p:spPr>
          <a:xfrm>
            <a:off x="2935706" y="2877660"/>
            <a:ext cx="3272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Twinkl" pitchFamily="2" charset="0"/>
              </a:rPr>
              <a:t>shout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645A5E6-935E-4D89-A14E-724D839A646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58" y="2630863"/>
            <a:ext cx="7204889" cy="2340254"/>
          </a:xfrm>
          <a:prstGeom prst="rect">
            <a:avLst/>
          </a:prstGeom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id="{3730FF87-3A37-44D0-B750-298EBAAB7526}"/>
              </a:ext>
            </a:extLst>
          </p:cNvPr>
          <p:cNvGrpSpPr/>
          <p:nvPr/>
        </p:nvGrpSpPr>
        <p:grpSpPr>
          <a:xfrm>
            <a:off x="7776359" y="227392"/>
            <a:ext cx="1367640" cy="504053"/>
            <a:chOff x="7776359" y="227392"/>
            <a:chExt cx="1367640" cy="504053"/>
          </a:xfrm>
        </p:grpSpPr>
        <p:sp>
          <p:nvSpPr>
            <p:cNvPr id="3" name="Oval 4">
              <a:extLst>
                <a:ext uri="{FF2B5EF4-FFF2-40B4-BE49-F238E27FC236}">
                  <a16:creationId xmlns:a16="http://schemas.microsoft.com/office/drawing/2014/main" id="{63B75D13-E498-46C3-B668-F292D64E5AB5}"/>
                </a:ext>
              </a:extLst>
            </p:cNvPr>
            <p:cNvSpPr/>
            <p:nvPr/>
          </p:nvSpPr>
          <p:spPr>
            <a:xfrm>
              <a:off x="7776359" y="227392"/>
              <a:ext cx="504053" cy="5040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Twinkl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CCBE16-2C83-4C22-926B-505CB713E59F}"/>
                </a:ext>
              </a:extLst>
            </p:cNvPr>
            <p:cNvSpPr/>
            <p:nvPr/>
          </p:nvSpPr>
          <p:spPr>
            <a:xfrm>
              <a:off x="8028386" y="227392"/>
              <a:ext cx="1115613" cy="504053"/>
            </a:xfrm>
            <a:prstGeom prst="rect">
              <a:avLst/>
            </a:pr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0" tIns="45720" rIns="179999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FFFFFF"/>
                  </a:solidFill>
                  <a:uFillTx/>
                  <a:latin typeface="Twinkl"/>
                </a:rPr>
                <a:t>Practise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2E7D4C4-CF76-4DE3-A44A-6C533EF0D23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602" y="2153524"/>
            <a:ext cx="3429000" cy="21046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154F39-F6F9-4607-A5C4-3E873F87DDF5}"/>
              </a:ext>
            </a:extLst>
          </p:cNvPr>
          <p:cNvSpPr txBox="1"/>
          <p:nvPr/>
        </p:nvSpPr>
        <p:spPr>
          <a:xfrm>
            <a:off x="3000013" y="2877660"/>
            <a:ext cx="3272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Twinkl" pitchFamily="2" charset="0"/>
              </a:rPr>
              <a:t>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EF611C00-AEE2-4D5C-A925-D5828E57C28B}"/>
              </a:ext>
            </a:extLst>
          </p:cNvPr>
          <p:cNvGrpSpPr/>
          <p:nvPr/>
        </p:nvGrpSpPr>
        <p:grpSpPr>
          <a:xfrm>
            <a:off x="7776359" y="227392"/>
            <a:ext cx="1367640" cy="504053"/>
            <a:chOff x="7776359" y="227392"/>
            <a:chExt cx="1367640" cy="504053"/>
          </a:xfrm>
        </p:grpSpPr>
        <p:sp>
          <p:nvSpPr>
            <p:cNvPr id="3" name="Oval 7">
              <a:extLst>
                <a:ext uri="{FF2B5EF4-FFF2-40B4-BE49-F238E27FC236}">
                  <a16:creationId xmlns:a16="http://schemas.microsoft.com/office/drawing/2014/main" id="{D02680A9-62AE-4C48-8DE9-8094358257E1}"/>
                </a:ext>
              </a:extLst>
            </p:cNvPr>
            <p:cNvSpPr/>
            <p:nvPr/>
          </p:nvSpPr>
          <p:spPr>
            <a:xfrm>
              <a:off x="7776359" y="227392"/>
              <a:ext cx="504053" cy="5040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Twinkl"/>
              </a:endParaRPr>
            </a:p>
          </p:txBody>
        </p:sp>
        <p:sp>
          <p:nvSpPr>
            <p:cNvPr id="4" name="Rectangle 8">
              <a:extLst>
                <a:ext uri="{FF2B5EF4-FFF2-40B4-BE49-F238E27FC236}">
                  <a16:creationId xmlns:a16="http://schemas.microsoft.com/office/drawing/2014/main" id="{0712CF5E-158E-40EF-B8B5-53E6300FB707}"/>
                </a:ext>
              </a:extLst>
            </p:cNvPr>
            <p:cNvSpPr/>
            <p:nvPr/>
          </p:nvSpPr>
          <p:spPr>
            <a:xfrm>
              <a:off x="8028386" y="227392"/>
              <a:ext cx="1115613" cy="504053"/>
            </a:xfrm>
            <a:prstGeom prst="rect">
              <a:avLst/>
            </a:pr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0" tIns="45720" rIns="179999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FFFFFF"/>
                  </a:solidFill>
                  <a:uFillTx/>
                  <a:latin typeface="Twinkl"/>
                </a:rPr>
                <a:t>Practise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AF77538-2C53-45F1-BE17-D0CA8CB558A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" y="2630863"/>
            <a:ext cx="7230979" cy="2340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B19F7D-A4CB-45A1-96C1-291999F390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73" y="2140882"/>
            <a:ext cx="3429000" cy="21046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419CA6-E07D-409E-906E-8DDA9BACE6AC}"/>
              </a:ext>
            </a:extLst>
          </p:cNvPr>
          <p:cNvSpPr txBox="1"/>
          <p:nvPr/>
        </p:nvSpPr>
        <p:spPr>
          <a:xfrm>
            <a:off x="2935706" y="2877660"/>
            <a:ext cx="3272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Twinkl" pitchFamily="2" charset="0"/>
              </a:rPr>
              <a:t>pound</a:t>
            </a:r>
          </a:p>
        </p:txBody>
      </p:sp>
    </p:spTree>
    <p:extLst>
      <p:ext uri="{BB962C8B-B14F-4D97-AF65-F5344CB8AC3E}">
        <p14:creationId xmlns:p14="http://schemas.microsoft.com/office/powerpoint/2010/main" val="82233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645A5E6-935E-4D89-A14E-724D839A646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58" y="2630863"/>
            <a:ext cx="7204889" cy="2340254"/>
          </a:xfrm>
          <a:prstGeom prst="rect">
            <a:avLst/>
          </a:prstGeom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id="{3730FF87-3A37-44D0-B750-298EBAAB7526}"/>
              </a:ext>
            </a:extLst>
          </p:cNvPr>
          <p:cNvGrpSpPr/>
          <p:nvPr/>
        </p:nvGrpSpPr>
        <p:grpSpPr>
          <a:xfrm>
            <a:off x="7776359" y="227392"/>
            <a:ext cx="1367640" cy="504053"/>
            <a:chOff x="7776359" y="227392"/>
            <a:chExt cx="1367640" cy="504053"/>
          </a:xfrm>
        </p:grpSpPr>
        <p:sp>
          <p:nvSpPr>
            <p:cNvPr id="3" name="Oval 4">
              <a:extLst>
                <a:ext uri="{FF2B5EF4-FFF2-40B4-BE49-F238E27FC236}">
                  <a16:creationId xmlns:a16="http://schemas.microsoft.com/office/drawing/2014/main" id="{63B75D13-E498-46C3-B668-F292D64E5AB5}"/>
                </a:ext>
              </a:extLst>
            </p:cNvPr>
            <p:cNvSpPr/>
            <p:nvPr/>
          </p:nvSpPr>
          <p:spPr>
            <a:xfrm>
              <a:off x="7776359" y="227392"/>
              <a:ext cx="504053" cy="5040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Twinkl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CCBE16-2C83-4C22-926B-505CB713E59F}"/>
                </a:ext>
              </a:extLst>
            </p:cNvPr>
            <p:cNvSpPr/>
            <p:nvPr/>
          </p:nvSpPr>
          <p:spPr>
            <a:xfrm>
              <a:off x="8028386" y="227392"/>
              <a:ext cx="1115613" cy="504053"/>
            </a:xfrm>
            <a:prstGeom prst="rect">
              <a:avLst/>
            </a:pr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0" tIns="45720" rIns="179999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FFFFFF"/>
                  </a:solidFill>
                  <a:uFillTx/>
                  <a:latin typeface="Twinkl"/>
                </a:rPr>
                <a:t>Practise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2E7D4C4-CF76-4DE3-A44A-6C533EF0D23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602" y="2153524"/>
            <a:ext cx="3429000" cy="21046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154F39-F6F9-4607-A5C4-3E873F87DDF5}"/>
              </a:ext>
            </a:extLst>
          </p:cNvPr>
          <p:cNvSpPr txBox="1"/>
          <p:nvPr/>
        </p:nvSpPr>
        <p:spPr>
          <a:xfrm>
            <a:off x="3000013" y="2877660"/>
            <a:ext cx="3272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Twinkl" pitchFamily="2" charset="0"/>
              </a:rPr>
              <a:t>mouth</a:t>
            </a:r>
          </a:p>
        </p:txBody>
      </p:sp>
    </p:spTree>
    <p:extLst>
      <p:ext uri="{BB962C8B-B14F-4D97-AF65-F5344CB8AC3E}">
        <p14:creationId xmlns:p14="http://schemas.microsoft.com/office/powerpoint/2010/main" val="172624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EF611C00-AEE2-4D5C-A925-D5828E57C28B}"/>
              </a:ext>
            </a:extLst>
          </p:cNvPr>
          <p:cNvGrpSpPr/>
          <p:nvPr/>
        </p:nvGrpSpPr>
        <p:grpSpPr>
          <a:xfrm>
            <a:off x="7776359" y="227392"/>
            <a:ext cx="1367640" cy="504053"/>
            <a:chOff x="7776359" y="227392"/>
            <a:chExt cx="1367640" cy="504053"/>
          </a:xfrm>
        </p:grpSpPr>
        <p:sp>
          <p:nvSpPr>
            <p:cNvPr id="3" name="Oval 7">
              <a:extLst>
                <a:ext uri="{FF2B5EF4-FFF2-40B4-BE49-F238E27FC236}">
                  <a16:creationId xmlns:a16="http://schemas.microsoft.com/office/drawing/2014/main" id="{D02680A9-62AE-4C48-8DE9-8094358257E1}"/>
                </a:ext>
              </a:extLst>
            </p:cNvPr>
            <p:cNvSpPr/>
            <p:nvPr/>
          </p:nvSpPr>
          <p:spPr>
            <a:xfrm>
              <a:off x="7776359" y="227392"/>
              <a:ext cx="504053" cy="5040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Twinkl"/>
              </a:endParaRPr>
            </a:p>
          </p:txBody>
        </p:sp>
        <p:sp>
          <p:nvSpPr>
            <p:cNvPr id="4" name="Rectangle 8">
              <a:extLst>
                <a:ext uri="{FF2B5EF4-FFF2-40B4-BE49-F238E27FC236}">
                  <a16:creationId xmlns:a16="http://schemas.microsoft.com/office/drawing/2014/main" id="{0712CF5E-158E-40EF-B8B5-53E6300FB707}"/>
                </a:ext>
              </a:extLst>
            </p:cNvPr>
            <p:cNvSpPr/>
            <p:nvPr/>
          </p:nvSpPr>
          <p:spPr>
            <a:xfrm>
              <a:off x="8028386" y="227392"/>
              <a:ext cx="1115613" cy="504053"/>
            </a:xfrm>
            <a:prstGeom prst="rect">
              <a:avLst/>
            </a:pr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0" tIns="45720" rIns="179999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FFFFFF"/>
                  </a:solidFill>
                  <a:uFillTx/>
                  <a:latin typeface="Twinkl"/>
                </a:rPr>
                <a:t>Practise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AF77538-2C53-45F1-BE17-D0CA8CB558A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" y="2630863"/>
            <a:ext cx="7230979" cy="2340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B19F7D-A4CB-45A1-96C1-291999F390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73" y="2140882"/>
            <a:ext cx="3429000" cy="21046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419CA6-E07D-409E-906E-8DDA9BACE6AC}"/>
              </a:ext>
            </a:extLst>
          </p:cNvPr>
          <p:cNvSpPr txBox="1"/>
          <p:nvPr/>
        </p:nvSpPr>
        <p:spPr>
          <a:xfrm>
            <a:off x="2935706" y="2877660"/>
            <a:ext cx="3272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Twinkl" pitchFamily="2" charset="0"/>
              </a:rPr>
              <a:t>found</a:t>
            </a:r>
          </a:p>
        </p:txBody>
      </p:sp>
    </p:spTree>
    <p:extLst>
      <p:ext uri="{BB962C8B-B14F-4D97-AF65-F5344CB8AC3E}">
        <p14:creationId xmlns:p14="http://schemas.microsoft.com/office/powerpoint/2010/main" val="126605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E868C521-09F8-48C1-8A22-65DA80982D92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3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BFF30D-6C0A-4EF9-B971-7BC59B570FE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98" y="3392488"/>
            <a:ext cx="1179879" cy="16431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C11267-B726-40B2-83C4-0A132CDF5E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37"/>
          <a:stretch/>
        </p:blipFill>
        <p:spPr>
          <a:xfrm>
            <a:off x="5131097" y="1747471"/>
            <a:ext cx="1650653" cy="4638204"/>
          </a:xfrm>
          <a:prstGeom prst="rect">
            <a:avLst/>
          </a:prstGeom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id="{547F4471-55F8-444E-A8A5-8ECE2780FC6F}"/>
              </a:ext>
            </a:extLst>
          </p:cNvPr>
          <p:cNvGrpSpPr/>
          <p:nvPr/>
        </p:nvGrpSpPr>
        <p:grpSpPr>
          <a:xfrm>
            <a:off x="8045970" y="227392"/>
            <a:ext cx="1098029" cy="504053"/>
            <a:chOff x="8045970" y="227392"/>
            <a:chExt cx="1098029" cy="504053"/>
          </a:xfrm>
        </p:grpSpPr>
        <p:sp>
          <p:nvSpPr>
            <p:cNvPr id="3" name="Oval 4">
              <a:extLst>
                <a:ext uri="{FF2B5EF4-FFF2-40B4-BE49-F238E27FC236}">
                  <a16:creationId xmlns:a16="http://schemas.microsoft.com/office/drawing/2014/main" id="{F9E14626-F597-4E16-A96D-0492E2EE466F}"/>
                </a:ext>
              </a:extLst>
            </p:cNvPr>
            <p:cNvSpPr/>
            <p:nvPr/>
          </p:nvSpPr>
          <p:spPr>
            <a:xfrm>
              <a:off x="8045970" y="227392"/>
              <a:ext cx="504053" cy="5040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Twinkl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17D1CB5-7538-4847-9A2A-F622727D3F14}"/>
                </a:ext>
              </a:extLst>
            </p:cNvPr>
            <p:cNvSpPr/>
            <p:nvPr/>
          </p:nvSpPr>
          <p:spPr>
            <a:xfrm>
              <a:off x="8297997" y="227392"/>
              <a:ext cx="846002" cy="504053"/>
            </a:xfrm>
            <a:prstGeom prst="rect">
              <a:avLst/>
            </a:pr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0" tIns="45720" rIns="179999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FFFFFF"/>
                  </a:solidFill>
                  <a:uFillTx/>
                  <a:latin typeface="Twinkl"/>
                </a:rPr>
                <a:t>Apply</a:t>
              </a:r>
            </a:p>
          </p:txBody>
        </p:sp>
      </p:grpSp>
      <p:sp>
        <p:nvSpPr>
          <p:cNvPr id="7" name="Arc 11">
            <a:extLst>
              <a:ext uri="{FF2B5EF4-FFF2-40B4-BE49-F238E27FC236}">
                <a16:creationId xmlns:a16="http://schemas.microsoft.com/office/drawing/2014/main" id="{9F2E6946-02C4-4456-9B7F-3A33D6798640}"/>
              </a:ext>
            </a:extLst>
          </p:cNvPr>
          <p:cNvSpPr/>
          <p:nvPr/>
        </p:nvSpPr>
        <p:spPr>
          <a:xfrm rot="7906199">
            <a:off x="2429004" y="5495205"/>
            <a:ext cx="338135" cy="352428"/>
          </a:xfrm>
          <a:custGeom>
            <a:avLst>
              <a:gd name="f12" fmla="val 180"/>
              <a:gd name="f13" fmla="val 27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1"/>
              <a:gd name="f12" fmla="val 180"/>
              <a:gd name="f13" fmla="val 270"/>
              <a:gd name="f14" fmla="+- 0 0 -270"/>
              <a:gd name="f15" fmla="+- 0 0 -225"/>
              <a:gd name="f16" fmla="+- 0 0 -180"/>
              <a:gd name="f17" fmla="abs f6"/>
              <a:gd name="f18" fmla="abs f7"/>
              <a:gd name="f19" fmla="abs f8"/>
              <a:gd name="f20" fmla="val f9"/>
              <a:gd name="f21" fmla="+- 0 0 f12"/>
              <a:gd name="f22" fmla="+- 0 0 f13"/>
              <a:gd name="f23" fmla="*/ f14 f2 1"/>
              <a:gd name="f24" fmla="*/ f15 f2 1"/>
              <a:gd name="f25" fmla="*/ f16 f2 1"/>
              <a:gd name="f26" fmla="?: f17 f6 1"/>
              <a:gd name="f27" fmla="?: f18 f7 1"/>
              <a:gd name="f28" fmla="?: f19 f8 1"/>
              <a:gd name="f29" fmla="*/ f21 f2 1"/>
              <a:gd name="f30" fmla="*/ f22 f2 1"/>
              <a:gd name="f31" fmla="*/ f23 1 f5"/>
              <a:gd name="f32" fmla="*/ f24 1 f5"/>
              <a:gd name="f33" fmla="*/ f25 1 f5"/>
              <a:gd name="f34" fmla="*/ f26 1 21600"/>
              <a:gd name="f35" fmla="*/ f27 1 21600"/>
              <a:gd name="f36" fmla="*/ 21600 f26 1"/>
              <a:gd name="f37" fmla="*/ 21600 f27 1"/>
              <a:gd name="f38" fmla="*/ f29 1 f5"/>
              <a:gd name="f39" fmla="*/ f30 1 f5"/>
              <a:gd name="f40" fmla="+- f31 0 f3"/>
              <a:gd name="f41" fmla="+- f32 0 f3"/>
              <a:gd name="f42" fmla="+- f33 0 f3"/>
              <a:gd name="f43" fmla="min f35 f34"/>
              <a:gd name="f44" fmla="*/ f36 1 f28"/>
              <a:gd name="f45" fmla="*/ f37 1 f28"/>
              <a:gd name="f46" fmla="+- f38 0 f3"/>
              <a:gd name="f47" fmla="+- f39 0 f3"/>
              <a:gd name="f48" fmla="val f44"/>
              <a:gd name="f49" fmla="val f45"/>
              <a:gd name="f50" fmla="+- 0 0 f46"/>
              <a:gd name="f51" fmla="+- 0 0 f47"/>
              <a:gd name="f52" fmla="+- f49 0 f20"/>
              <a:gd name="f53" fmla="+- f48 0 f20"/>
              <a:gd name="f54" fmla="val f50"/>
              <a:gd name="f55" fmla="val f51"/>
              <a:gd name="f56" fmla="*/ f52 1 2"/>
              <a:gd name="f57" fmla="*/ f53 1 2"/>
              <a:gd name="f58" fmla="+- f55 0 f54"/>
              <a:gd name="f59" fmla="+- f54 f3 0"/>
              <a:gd name="f60" fmla="+- f55 f3 0"/>
              <a:gd name="f61" fmla="+- 21600000 0 f54"/>
              <a:gd name="f62" fmla="+- f3 0 f54"/>
              <a:gd name="f63" fmla="+- 27000000 0 f54"/>
              <a:gd name="f64" fmla="+- f2 0 f54"/>
              <a:gd name="f65" fmla="+- 32400000 0 f54"/>
              <a:gd name="f66" fmla="+- f4 0 f54"/>
              <a:gd name="f67" fmla="+- 37800000 0 f54"/>
              <a:gd name="f68" fmla="+- f20 f56 0"/>
              <a:gd name="f69" fmla="+- f20 f57 0"/>
              <a:gd name="f70" fmla="+- f58 21600000 0"/>
              <a:gd name="f71" fmla="*/ f59 f10 1"/>
              <a:gd name="f72" fmla="*/ f60 f10 1"/>
              <a:gd name="f73" fmla="?: f62 f62 f63"/>
              <a:gd name="f74" fmla="?: f64 f64 f65"/>
              <a:gd name="f75" fmla="?: f66 f66 f67"/>
              <a:gd name="f76" fmla="*/ f57 f43 1"/>
              <a:gd name="f77" fmla="*/ f56 f43 1"/>
              <a:gd name="f78" fmla="?: f58 f58 f70"/>
              <a:gd name="f79" fmla="*/ f71 1 f2"/>
              <a:gd name="f80" fmla="*/ f72 1 f2"/>
              <a:gd name="f81" fmla="*/ f69 f43 1"/>
              <a:gd name="f82" fmla="*/ f68 f43 1"/>
              <a:gd name="f83" fmla="+- 0 0 f79"/>
              <a:gd name="f84" fmla="+- 0 0 f80"/>
              <a:gd name="f85" fmla="+- f78 0 f61"/>
              <a:gd name="f86" fmla="+- f78 0 f73"/>
              <a:gd name="f87" fmla="+- f78 0 f74"/>
              <a:gd name="f88" fmla="+- f78 0 f75"/>
              <a:gd name="f89" fmla="+- 0 0 f83"/>
              <a:gd name="f90" fmla="+- 0 0 f84"/>
              <a:gd name="f91" fmla="*/ f89 f2 1"/>
              <a:gd name="f92" fmla="*/ f90 f2 1"/>
              <a:gd name="f93" fmla="*/ f91 1 f10"/>
              <a:gd name="f94" fmla="*/ f92 1 f10"/>
              <a:gd name="f95" fmla="+- f93 0 f3"/>
              <a:gd name="f96" fmla="+- f94 0 f3"/>
              <a:gd name="f97" fmla="sin 1 f95"/>
              <a:gd name="f98" fmla="cos 1 f95"/>
              <a:gd name="f99" fmla="sin 1 f96"/>
              <a:gd name="f100" fmla="cos 1 f96"/>
              <a:gd name="f101" fmla="+- 0 0 f97"/>
              <a:gd name="f102" fmla="+- 0 0 f98"/>
              <a:gd name="f103" fmla="+- 0 0 f99"/>
              <a:gd name="f104" fmla="+- 0 0 f100"/>
              <a:gd name="f105" fmla="+- 0 0 f101"/>
              <a:gd name="f106" fmla="+- 0 0 f102"/>
              <a:gd name="f107" fmla="+- 0 0 f103"/>
              <a:gd name="f108" fmla="+- 0 0 f104"/>
              <a:gd name="f109" fmla="*/ f105 f57 1"/>
              <a:gd name="f110" fmla="*/ f106 f56 1"/>
              <a:gd name="f111" fmla="*/ f107 f57 1"/>
              <a:gd name="f112" fmla="*/ f108 f56 1"/>
              <a:gd name="f113" fmla="+- 0 0 f110"/>
              <a:gd name="f114" fmla="+- 0 0 f109"/>
              <a:gd name="f115" fmla="+- 0 0 f112"/>
              <a:gd name="f116" fmla="+- 0 0 f111"/>
              <a:gd name="f117" fmla="+- 0 0 f113"/>
              <a:gd name="f118" fmla="+- 0 0 f114"/>
              <a:gd name="f119" fmla="+- 0 0 f115"/>
              <a:gd name="f120" fmla="+- 0 0 f116"/>
              <a:gd name="f121" fmla="at2 f117 f118"/>
              <a:gd name="f122" fmla="at2 f119 f120"/>
              <a:gd name="f123" fmla="+- f121 f3 0"/>
              <a:gd name="f124" fmla="+- f122 f3 0"/>
              <a:gd name="f125" fmla="*/ f123 f10 1"/>
              <a:gd name="f126" fmla="*/ f124 f10 1"/>
              <a:gd name="f127" fmla="*/ f125 1 f2"/>
              <a:gd name="f128" fmla="*/ f126 1 f2"/>
              <a:gd name="f129" fmla="+- 0 0 f127"/>
              <a:gd name="f130" fmla="+- 0 0 f128"/>
              <a:gd name="f131" fmla="val f129"/>
              <a:gd name="f132" fmla="val f130"/>
              <a:gd name="f133" fmla="+- 0 0 f131"/>
              <a:gd name="f134" fmla="+- 0 0 f132"/>
              <a:gd name="f135" fmla="*/ f133 f2 1"/>
              <a:gd name="f136" fmla="*/ f134 f2 1"/>
              <a:gd name="f137" fmla="*/ f135 1 f10"/>
              <a:gd name="f138" fmla="*/ f136 1 f10"/>
              <a:gd name="f139" fmla="+- f137 0 f3"/>
              <a:gd name="f140" fmla="+- f138 0 f3"/>
              <a:gd name="f141" fmla="cos 1 f139"/>
              <a:gd name="f142" fmla="sin 1 f139"/>
              <a:gd name="f143" fmla="cos 1 f140"/>
              <a:gd name="f144" fmla="sin 1 f140"/>
              <a:gd name="f145" fmla="+- 0 0 f141"/>
              <a:gd name="f146" fmla="+- 0 0 f142"/>
              <a:gd name="f147" fmla="+- 0 0 f143"/>
              <a:gd name="f148" fmla="+- 0 0 f144"/>
              <a:gd name="f149" fmla="*/ f11 f145 1"/>
              <a:gd name="f150" fmla="*/ f11 f146 1"/>
              <a:gd name="f151" fmla="*/ f11 f147 1"/>
              <a:gd name="f152" fmla="*/ f11 f148 1"/>
              <a:gd name="f153" fmla="*/ f149 f57 1"/>
              <a:gd name="f154" fmla="*/ f150 f56 1"/>
              <a:gd name="f155" fmla="*/ f151 f57 1"/>
              <a:gd name="f156" fmla="*/ f152 f56 1"/>
              <a:gd name="f157" fmla="+- f69 f153 0"/>
              <a:gd name="f158" fmla="+- f68 f154 0"/>
              <a:gd name="f159" fmla="+- f69 f155 0"/>
              <a:gd name="f160" fmla="+- f68 f156 0"/>
              <a:gd name="f161" fmla="max f157 f159"/>
              <a:gd name="f162" fmla="max f158 f160"/>
              <a:gd name="f163" fmla="min f157 f159"/>
              <a:gd name="f164" fmla="min f158 f160"/>
              <a:gd name="f165" fmla="*/ f157 f43 1"/>
              <a:gd name="f166" fmla="*/ f158 f43 1"/>
              <a:gd name="f167" fmla="*/ f159 f43 1"/>
              <a:gd name="f168" fmla="*/ f160 f43 1"/>
              <a:gd name="f169" fmla="?: f85 f48 f161"/>
              <a:gd name="f170" fmla="?: f86 f49 f162"/>
              <a:gd name="f171" fmla="?: f87 f20 f163"/>
              <a:gd name="f172" fmla="?: f88 f20 f164"/>
              <a:gd name="f173" fmla="*/ f171 f43 1"/>
              <a:gd name="f174" fmla="*/ f172 f43 1"/>
              <a:gd name="f175" fmla="*/ f169 f43 1"/>
              <a:gd name="f176" fmla="*/ f170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165" y="f166"/>
              </a:cxn>
              <a:cxn ang="f41">
                <a:pos x="f81" y="f82"/>
              </a:cxn>
              <a:cxn ang="f42">
                <a:pos x="f167" y="f168"/>
              </a:cxn>
            </a:cxnLst>
            <a:rect l="f173" t="f174" r="f175" b="f176"/>
            <a:pathLst>
              <a:path stroke="0">
                <a:moveTo>
                  <a:pt x="f165" y="f166"/>
                </a:moveTo>
                <a:arcTo wR="f76" hR="f77" stAng="f54" swAng="f78"/>
                <a:lnTo>
                  <a:pt x="f81" y="f82"/>
                </a:lnTo>
                <a:close/>
              </a:path>
              <a:path fill="none">
                <a:moveTo>
                  <a:pt x="f165" y="f166"/>
                </a:moveTo>
                <a:arcTo wR="f76" hR="f77" stAng="f54" swAng="f78"/>
              </a:path>
            </a:pathLst>
          </a:custGeom>
          <a:noFill/>
          <a:ln w="19046" cap="flat">
            <a:solidFill>
              <a:srgbClr val="1C1C1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-25000">
              <a:solidFill>
                <a:srgbClr val="1C1C1C"/>
              </a:solidFill>
              <a:uFillTx/>
              <a:latin typeface="Twink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F16BF8-0106-4E1C-8C43-E71FFE9DF5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2"/>
          <a:stretch/>
        </p:blipFill>
        <p:spPr>
          <a:xfrm>
            <a:off x="6536641" y="2406277"/>
            <a:ext cx="1659838" cy="3979398"/>
          </a:xfrm>
          <a:prstGeom prst="rect">
            <a:avLst/>
          </a:prstGeom>
        </p:spPr>
      </p:pic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2552FA26-C4C6-412C-910A-6CEC6861AC6A}"/>
              </a:ext>
            </a:extLst>
          </p:cNvPr>
          <p:cNvSpPr/>
          <p:nvPr/>
        </p:nvSpPr>
        <p:spPr>
          <a:xfrm>
            <a:off x="683568" y="5157188"/>
            <a:ext cx="7776862" cy="1028462"/>
          </a:xfrm>
          <a:custGeom>
            <a:avLst>
              <a:gd name="f0" fmla="val 216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28575" cap="flat">
            <a:solidFill>
              <a:srgbClr val="1C1C1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“I am goi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ng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to bri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ng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my </a:t>
            </a:r>
            <a:r>
              <a:rPr lang="en-GB" sz="2000" b="0" i="0" strike="noStrike" kern="1200" cap="none" spc="0" baseline="0" dirty="0">
                <a:solidFill>
                  <a:schemeClr val="bg2">
                    <a:lumMod val="50000"/>
                  </a:schemeClr>
                </a:solidFill>
                <a:uFillTx/>
                <a:latin typeface="Twinkl" pitchFamily="50"/>
              </a:rPr>
              <a:t>favourite teddy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,” Sam said to Kit and Mum. Mum smiled but Kit did not h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ear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Sam </a:t>
            </a:r>
            <a:r>
              <a:rPr lang="en-GB" sz="2000" b="0" i="0" u="none" strike="noStrike" kern="1200" cap="none" spc="0" baseline="0" dirty="0">
                <a:solidFill>
                  <a:schemeClr val="bg2">
                    <a:lumMod val="50000"/>
                  </a:schemeClr>
                </a:solidFill>
                <a:uFillTx/>
                <a:latin typeface="Twinkl" pitchFamily="50"/>
              </a:rPr>
              <a:t>because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he was </a:t>
            </a:r>
            <a:r>
              <a:rPr lang="en-GB" sz="2000" b="0" i="0" u="none" strike="noStrike" kern="1200" cap="none" spc="0" baseline="0" dirty="0">
                <a:solidFill>
                  <a:schemeClr val="bg2">
                    <a:lumMod val="50000"/>
                  </a:schemeClr>
                </a:solidFill>
                <a:uFillTx/>
                <a:latin typeface="Twinkl" pitchFamily="50"/>
              </a:rPr>
              <a:t>crouched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d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ow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n on the </a:t>
            </a:r>
            <a:r>
              <a:rPr lang="en-GB" sz="2000" b="0" i="0" u="none" strike="noStrike" kern="1200" cap="none" spc="0" baseline="0" dirty="0">
                <a:solidFill>
                  <a:schemeClr val="bg2">
                    <a:lumMod val="50000"/>
                  </a:schemeClr>
                </a:solidFill>
                <a:uFillTx/>
                <a:latin typeface="Twinkl" pitchFamily="50"/>
              </a:rPr>
              <a:t>floor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by the bed.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7A3E496-4669-45F3-A7DF-5D91D5477563}"/>
              </a:ext>
            </a:extLst>
          </p:cNvPr>
          <p:cNvSpPr/>
          <p:nvPr/>
        </p:nvSpPr>
        <p:spPr>
          <a:xfrm rot="7906199">
            <a:off x="2429002" y="5495206"/>
            <a:ext cx="338135" cy="352428"/>
          </a:xfrm>
          <a:custGeom>
            <a:avLst>
              <a:gd name="f12" fmla="val 180"/>
              <a:gd name="f13" fmla="val 27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1"/>
              <a:gd name="f12" fmla="val 180"/>
              <a:gd name="f13" fmla="val 270"/>
              <a:gd name="f14" fmla="+- 0 0 -270"/>
              <a:gd name="f15" fmla="+- 0 0 -225"/>
              <a:gd name="f16" fmla="+- 0 0 -180"/>
              <a:gd name="f17" fmla="abs f6"/>
              <a:gd name="f18" fmla="abs f7"/>
              <a:gd name="f19" fmla="abs f8"/>
              <a:gd name="f20" fmla="val f9"/>
              <a:gd name="f21" fmla="+- 0 0 f12"/>
              <a:gd name="f22" fmla="+- 0 0 f13"/>
              <a:gd name="f23" fmla="*/ f14 f2 1"/>
              <a:gd name="f24" fmla="*/ f15 f2 1"/>
              <a:gd name="f25" fmla="*/ f16 f2 1"/>
              <a:gd name="f26" fmla="?: f17 f6 1"/>
              <a:gd name="f27" fmla="?: f18 f7 1"/>
              <a:gd name="f28" fmla="?: f19 f8 1"/>
              <a:gd name="f29" fmla="*/ f21 f2 1"/>
              <a:gd name="f30" fmla="*/ f22 f2 1"/>
              <a:gd name="f31" fmla="*/ f23 1 f5"/>
              <a:gd name="f32" fmla="*/ f24 1 f5"/>
              <a:gd name="f33" fmla="*/ f25 1 f5"/>
              <a:gd name="f34" fmla="*/ f26 1 21600"/>
              <a:gd name="f35" fmla="*/ f27 1 21600"/>
              <a:gd name="f36" fmla="*/ 21600 f26 1"/>
              <a:gd name="f37" fmla="*/ 21600 f27 1"/>
              <a:gd name="f38" fmla="*/ f29 1 f5"/>
              <a:gd name="f39" fmla="*/ f30 1 f5"/>
              <a:gd name="f40" fmla="+- f31 0 f3"/>
              <a:gd name="f41" fmla="+- f32 0 f3"/>
              <a:gd name="f42" fmla="+- f33 0 f3"/>
              <a:gd name="f43" fmla="min f35 f34"/>
              <a:gd name="f44" fmla="*/ f36 1 f28"/>
              <a:gd name="f45" fmla="*/ f37 1 f28"/>
              <a:gd name="f46" fmla="+- f38 0 f3"/>
              <a:gd name="f47" fmla="+- f39 0 f3"/>
              <a:gd name="f48" fmla="val f44"/>
              <a:gd name="f49" fmla="val f45"/>
              <a:gd name="f50" fmla="+- 0 0 f46"/>
              <a:gd name="f51" fmla="+- 0 0 f47"/>
              <a:gd name="f52" fmla="+- f49 0 f20"/>
              <a:gd name="f53" fmla="+- f48 0 f20"/>
              <a:gd name="f54" fmla="val f50"/>
              <a:gd name="f55" fmla="val f51"/>
              <a:gd name="f56" fmla="*/ f52 1 2"/>
              <a:gd name="f57" fmla="*/ f53 1 2"/>
              <a:gd name="f58" fmla="+- f55 0 f54"/>
              <a:gd name="f59" fmla="+- f54 f3 0"/>
              <a:gd name="f60" fmla="+- f55 f3 0"/>
              <a:gd name="f61" fmla="+- 21600000 0 f54"/>
              <a:gd name="f62" fmla="+- f3 0 f54"/>
              <a:gd name="f63" fmla="+- 27000000 0 f54"/>
              <a:gd name="f64" fmla="+- f2 0 f54"/>
              <a:gd name="f65" fmla="+- 32400000 0 f54"/>
              <a:gd name="f66" fmla="+- f4 0 f54"/>
              <a:gd name="f67" fmla="+- 37800000 0 f54"/>
              <a:gd name="f68" fmla="+- f20 f56 0"/>
              <a:gd name="f69" fmla="+- f20 f57 0"/>
              <a:gd name="f70" fmla="+- f58 21600000 0"/>
              <a:gd name="f71" fmla="*/ f59 f10 1"/>
              <a:gd name="f72" fmla="*/ f60 f10 1"/>
              <a:gd name="f73" fmla="?: f62 f62 f63"/>
              <a:gd name="f74" fmla="?: f64 f64 f65"/>
              <a:gd name="f75" fmla="?: f66 f66 f67"/>
              <a:gd name="f76" fmla="*/ f57 f43 1"/>
              <a:gd name="f77" fmla="*/ f56 f43 1"/>
              <a:gd name="f78" fmla="?: f58 f58 f70"/>
              <a:gd name="f79" fmla="*/ f71 1 f2"/>
              <a:gd name="f80" fmla="*/ f72 1 f2"/>
              <a:gd name="f81" fmla="*/ f69 f43 1"/>
              <a:gd name="f82" fmla="*/ f68 f43 1"/>
              <a:gd name="f83" fmla="+- 0 0 f79"/>
              <a:gd name="f84" fmla="+- 0 0 f80"/>
              <a:gd name="f85" fmla="+- f78 0 f61"/>
              <a:gd name="f86" fmla="+- f78 0 f73"/>
              <a:gd name="f87" fmla="+- f78 0 f74"/>
              <a:gd name="f88" fmla="+- f78 0 f75"/>
              <a:gd name="f89" fmla="+- 0 0 f83"/>
              <a:gd name="f90" fmla="+- 0 0 f84"/>
              <a:gd name="f91" fmla="*/ f89 f2 1"/>
              <a:gd name="f92" fmla="*/ f90 f2 1"/>
              <a:gd name="f93" fmla="*/ f91 1 f10"/>
              <a:gd name="f94" fmla="*/ f92 1 f10"/>
              <a:gd name="f95" fmla="+- f93 0 f3"/>
              <a:gd name="f96" fmla="+- f94 0 f3"/>
              <a:gd name="f97" fmla="sin 1 f95"/>
              <a:gd name="f98" fmla="cos 1 f95"/>
              <a:gd name="f99" fmla="sin 1 f96"/>
              <a:gd name="f100" fmla="cos 1 f96"/>
              <a:gd name="f101" fmla="+- 0 0 f97"/>
              <a:gd name="f102" fmla="+- 0 0 f98"/>
              <a:gd name="f103" fmla="+- 0 0 f99"/>
              <a:gd name="f104" fmla="+- 0 0 f100"/>
              <a:gd name="f105" fmla="+- 0 0 f101"/>
              <a:gd name="f106" fmla="+- 0 0 f102"/>
              <a:gd name="f107" fmla="+- 0 0 f103"/>
              <a:gd name="f108" fmla="+- 0 0 f104"/>
              <a:gd name="f109" fmla="*/ f105 f57 1"/>
              <a:gd name="f110" fmla="*/ f106 f56 1"/>
              <a:gd name="f111" fmla="*/ f107 f57 1"/>
              <a:gd name="f112" fmla="*/ f108 f56 1"/>
              <a:gd name="f113" fmla="+- 0 0 f110"/>
              <a:gd name="f114" fmla="+- 0 0 f109"/>
              <a:gd name="f115" fmla="+- 0 0 f112"/>
              <a:gd name="f116" fmla="+- 0 0 f111"/>
              <a:gd name="f117" fmla="+- 0 0 f113"/>
              <a:gd name="f118" fmla="+- 0 0 f114"/>
              <a:gd name="f119" fmla="+- 0 0 f115"/>
              <a:gd name="f120" fmla="+- 0 0 f116"/>
              <a:gd name="f121" fmla="at2 f117 f118"/>
              <a:gd name="f122" fmla="at2 f119 f120"/>
              <a:gd name="f123" fmla="+- f121 f3 0"/>
              <a:gd name="f124" fmla="+- f122 f3 0"/>
              <a:gd name="f125" fmla="*/ f123 f10 1"/>
              <a:gd name="f126" fmla="*/ f124 f10 1"/>
              <a:gd name="f127" fmla="*/ f125 1 f2"/>
              <a:gd name="f128" fmla="*/ f126 1 f2"/>
              <a:gd name="f129" fmla="+- 0 0 f127"/>
              <a:gd name="f130" fmla="+- 0 0 f128"/>
              <a:gd name="f131" fmla="val f129"/>
              <a:gd name="f132" fmla="val f130"/>
              <a:gd name="f133" fmla="+- 0 0 f131"/>
              <a:gd name="f134" fmla="+- 0 0 f132"/>
              <a:gd name="f135" fmla="*/ f133 f2 1"/>
              <a:gd name="f136" fmla="*/ f134 f2 1"/>
              <a:gd name="f137" fmla="*/ f135 1 f10"/>
              <a:gd name="f138" fmla="*/ f136 1 f10"/>
              <a:gd name="f139" fmla="+- f137 0 f3"/>
              <a:gd name="f140" fmla="+- f138 0 f3"/>
              <a:gd name="f141" fmla="cos 1 f139"/>
              <a:gd name="f142" fmla="sin 1 f139"/>
              <a:gd name="f143" fmla="cos 1 f140"/>
              <a:gd name="f144" fmla="sin 1 f140"/>
              <a:gd name="f145" fmla="+- 0 0 f141"/>
              <a:gd name="f146" fmla="+- 0 0 f142"/>
              <a:gd name="f147" fmla="+- 0 0 f143"/>
              <a:gd name="f148" fmla="+- 0 0 f144"/>
              <a:gd name="f149" fmla="*/ f11 f145 1"/>
              <a:gd name="f150" fmla="*/ f11 f146 1"/>
              <a:gd name="f151" fmla="*/ f11 f147 1"/>
              <a:gd name="f152" fmla="*/ f11 f148 1"/>
              <a:gd name="f153" fmla="*/ f149 f57 1"/>
              <a:gd name="f154" fmla="*/ f150 f56 1"/>
              <a:gd name="f155" fmla="*/ f151 f57 1"/>
              <a:gd name="f156" fmla="*/ f152 f56 1"/>
              <a:gd name="f157" fmla="+- f69 f153 0"/>
              <a:gd name="f158" fmla="+- f68 f154 0"/>
              <a:gd name="f159" fmla="+- f69 f155 0"/>
              <a:gd name="f160" fmla="+- f68 f156 0"/>
              <a:gd name="f161" fmla="max f157 f159"/>
              <a:gd name="f162" fmla="max f158 f160"/>
              <a:gd name="f163" fmla="min f157 f159"/>
              <a:gd name="f164" fmla="min f158 f160"/>
              <a:gd name="f165" fmla="*/ f157 f43 1"/>
              <a:gd name="f166" fmla="*/ f158 f43 1"/>
              <a:gd name="f167" fmla="*/ f159 f43 1"/>
              <a:gd name="f168" fmla="*/ f160 f43 1"/>
              <a:gd name="f169" fmla="?: f85 f48 f161"/>
              <a:gd name="f170" fmla="?: f86 f49 f162"/>
              <a:gd name="f171" fmla="?: f87 f20 f163"/>
              <a:gd name="f172" fmla="?: f88 f20 f164"/>
              <a:gd name="f173" fmla="*/ f171 f43 1"/>
              <a:gd name="f174" fmla="*/ f172 f43 1"/>
              <a:gd name="f175" fmla="*/ f169 f43 1"/>
              <a:gd name="f176" fmla="*/ f170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165" y="f166"/>
              </a:cxn>
              <a:cxn ang="f41">
                <a:pos x="f81" y="f82"/>
              </a:cxn>
              <a:cxn ang="f42">
                <a:pos x="f167" y="f168"/>
              </a:cxn>
            </a:cxnLst>
            <a:rect l="f173" t="f174" r="f175" b="f176"/>
            <a:pathLst>
              <a:path stroke="0">
                <a:moveTo>
                  <a:pt x="f165" y="f166"/>
                </a:moveTo>
                <a:arcTo wR="f76" hR="f77" stAng="f54" swAng="f78"/>
                <a:lnTo>
                  <a:pt x="f81" y="f82"/>
                </a:lnTo>
                <a:close/>
              </a:path>
              <a:path fill="none">
                <a:moveTo>
                  <a:pt x="f165" y="f166"/>
                </a:moveTo>
                <a:arcTo wR="f76" hR="f77" stAng="f54" swAng="f78"/>
              </a:path>
            </a:pathLst>
          </a:custGeom>
          <a:noFill/>
          <a:ln w="19046" cap="flat">
            <a:solidFill>
              <a:srgbClr val="1C1C1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-25000">
              <a:solidFill>
                <a:srgbClr val="1C1C1C"/>
              </a:solidFill>
              <a:uFillTx/>
              <a:latin typeface="Twink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9299399B-C3DC-4EFF-BE7D-20C49D305DB6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16ECD2-0607-4B27-B448-224CD8C347A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048" y="3389322"/>
            <a:ext cx="2106430" cy="1643792"/>
          </a:xfrm>
          <a:prstGeom prst="rect">
            <a:avLst/>
          </a:prstGeom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id="{88A3F7D9-8BC6-4647-A1C2-3A5099D14676}"/>
              </a:ext>
            </a:extLst>
          </p:cNvPr>
          <p:cNvGrpSpPr/>
          <p:nvPr/>
        </p:nvGrpSpPr>
        <p:grpSpPr>
          <a:xfrm>
            <a:off x="8045970" y="227392"/>
            <a:ext cx="1098029" cy="504053"/>
            <a:chOff x="8045970" y="227392"/>
            <a:chExt cx="1098029" cy="504053"/>
          </a:xfrm>
        </p:grpSpPr>
        <p:sp>
          <p:nvSpPr>
            <p:cNvPr id="3" name="Oval 4">
              <a:extLst>
                <a:ext uri="{FF2B5EF4-FFF2-40B4-BE49-F238E27FC236}">
                  <a16:creationId xmlns:a16="http://schemas.microsoft.com/office/drawing/2014/main" id="{F3348156-27FA-47AD-8411-B98D3952D81D}"/>
                </a:ext>
              </a:extLst>
            </p:cNvPr>
            <p:cNvSpPr/>
            <p:nvPr/>
          </p:nvSpPr>
          <p:spPr>
            <a:xfrm>
              <a:off x="8045970" y="227392"/>
              <a:ext cx="504053" cy="5040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Twinkl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A30DD9F-5EBA-4AC1-8588-86CD1ED86A44}"/>
                </a:ext>
              </a:extLst>
            </p:cNvPr>
            <p:cNvSpPr/>
            <p:nvPr/>
          </p:nvSpPr>
          <p:spPr>
            <a:xfrm>
              <a:off x="8297997" y="227392"/>
              <a:ext cx="846002" cy="504053"/>
            </a:xfrm>
            <a:prstGeom prst="rect">
              <a:avLst/>
            </a:pr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0" tIns="45720" rIns="179999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FFFFFF"/>
                  </a:solidFill>
                  <a:uFillTx/>
                  <a:latin typeface="Twinkl"/>
                </a:rPr>
                <a:t>Apply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12C7A7-E11E-4FAD-A0C8-5C7078837205}"/>
              </a:ext>
            </a:extLst>
          </p:cNvPr>
          <p:cNvCxnSpPr/>
          <p:nvPr/>
        </p:nvCxnSpPr>
        <p:spPr>
          <a:xfrm>
            <a:off x="4572000" y="5426050"/>
            <a:ext cx="0" cy="13220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F7A9635-D7A1-4D94-980F-18114BC859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37"/>
          <a:stretch/>
        </p:blipFill>
        <p:spPr>
          <a:xfrm>
            <a:off x="5727293" y="1747471"/>
            <a:ext cx="1650653" cy="46382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0DCAF3-5ED3-464E-A6B9-668F22E44A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5" b="11732"/>
          <a:stretch/>
        </p:blipFill>
        <p:spPr>
          <a:xfrm>
            <a:off x="7132837" y="2406277"/>
            <a:ext cx="1524970" cy="3979398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FED2FA16-4BFB-423A-815A-E29FDFF4A5D7}"/>
              </a:ext>
            </a:extLst>
          </p:cNvPr>
          <p:cNvSpPr/>
          <p:nvPr/>
        </p:nvSpPr>
        <p:spPr>
          <a:xfrm>
            <a:off x="683568" y="5157188"/>
            <a:ext cx="7776862" cy="1028462"/>
          </a:xfrm>
          <a:custGeom>
            <a:avLst>
              <a:gd name="f0" fmla="val 216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28575" cap="flat">
            <a:solidFill>
              <a:srgbClr val="1C1C1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Kit was </a:t>
            </a:r>
            <a:r>
              <a:rPr lang="en-GB" sz="2000" b="0" i="0" u="none" strike="noStrike" kern="1200" cap="none" spc="0" baseline="0" dirty="0">
                <a:solidFill>
                  <a:schemeClr val="bg2">
                    <a:lumMod val="50000"/>
                  </a:schemeClr>
                </a:solidFill>
                <a:uFillTx/>
                <a:latin typeface="Twinkl" pitchFamily="50"/>
              </a:rPr>
              <a:t>busy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pl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ay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i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ng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wi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th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the t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orch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his Dad had given him. He n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ee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ded to bri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ng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it wi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th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him on the campi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ng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trip. Mum had not </a:t>
            </a:r>
            <a:r>
              <a:rPr lang="en-GB" sz="2000" b="0" i="0" u="none" strike="noStrike" kern="1200" cap="none" spc="0" baseline="0" dirty="0">
                <a:solidFill>
                  <a:schemeClr val="bg2">
                    <a:lumMod val="50000"/>
                  </a:schemeClr>
                </a:solidFill>
                <a:uFillTx/>
                <a:latin typeface="Twinkl" pitchFamily="50"/>
              </a:rPr>
              <a:t>noticed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what Kit was up to.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B72D1B86-6103-4750-9CF3-31281A9FA849}"/>
              </a:ext>
            </a:extLst>
          </p:cNvPr>
          <p:cNvGrpSpPr/>
          <p:nvPr/>
        </p:nvGrpSpPr>
        <p:grpSpPr>
          <a:xfrm>
            <a:off x="8045970" y="227392"/>
            <a:ext cx="1098029" cy="504053"/>
            <a:chOff x="8045970" y="227392"/>
            <a:chExt cx="1098029" cy="504053"/>
          </a:xfrm>
        </p:grpSpPr>
        <p:sp>
          <p:nvSpPr>
            <p:cNvPr id="3" name="Oval 4">
              <a:extLst>
                <a:ext uri="{FF2B5EF4-FFF2-40B4-BE49-F238E27FC236}">
                  <a16:creationId xmlns:a16="http://schemas.microsoft.com/office/drawing/2014/main" id="{FB32C46C-C70B-4ABC-9368-A54B39562CF9}"/>
                </a:ext>
              </a:extLst>
            </p:cNvPr>
            <p:cNvSpPr/>
            <p:nvPr/>
          </p:nvSpPr>
          <p:spPr>
            <a:xfrm>
              <a:off x="8045970" y="227392"/>
              <a:ext cx="504053" cy="5040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Twinkl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BEE1D06-7CFE-4416-BB3F-FB9F80B6EDB6}"/>
                </a:ext>
              </a:extLst>
            </p:cNvPr>
            <p:cNvSpPr/>
            <p:nvPr/>
          </p:nvSpPr>
          <p:spPr>
            <a:xfrm>
              <a:off x="8297997" y="227392"/>
              <a:ext cx="846002" cy="504053"/>
            </a:xfrm>
            <a:prstGeom prst="rect">
              <a:avLst/>
            </a:pr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0" tIns="45720" rIns="179999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FFFFFF"/>
                  </a:solidFill>
                  <a:uFillTx/>
                  <a:latin typeface="Twinkl"/>
                </a:rPr>
                <a:t>Apply</a:t>
              </a: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40B4673E-0EF8-4B39-A416-F7DE3D69C6D7}"/>
              </a:ext>
            </a:extLst>
          </p:cNvPr>
          <p:cNvSpPr txBox="1"/>
          <p:nvPr/>
        </p:nvSpPr>
        <p:spPr>
          <a:xfrm>
            <a:off x="457200" y="479429"/>
            <a:ext cx="8220071" cy="9937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i="0" u="none" strike="noStrike" kern="1200" cap="none" spc="0" baseline="0">
                <a:solidFill>
                  <a:srgbClr val="1C1C1C"/>
                </a:solidFill>
                <a:uFillTx/>
                <a:latin typeface="Twinkl" pitchFamily="50"/>
              </a:rPr>
              <a:t>Sentence Time</a:t>
            </a:r>
          </a:p>
        </p:txBody>
      </p:sp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id="{C3262ED6-B4FC-4ADC-9870-5D0E2896B21B}"/>
              </a:ext>
            </a:extLst>
          </p:cNvPr>
          <p:cNvSpPr/>
          <p:nvPr/>
        </p:nvSpPr>
        <p:spPr>
          <a:xfrm>
            <a:off x="684212" y="1254043"/>
            <a:ext cx="7775575" cy="743200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As Mum reads down the kit list, she suddenly realises one item is missing from Kit’s rucksack. What is Mum going to ask Kit?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133D33-5D98-4832-9CD3-F2F5AC346A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14"/>
          <a:stretch/>
        </p:blipFill>
        <p:spPr>
          <a:xfrm>
            <a:off x="3060633" y="2213768"/>
            <a:ext cx="3002966" cy="4194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14">
            <a:extLst>
              <a:ext uri="{FF2B5EF4-FFF2-40B4-BE49-F238E27FC236}">
                <a16:creationId xmlns:a16="http://schemas.microsoft.com/office/drawing/2014/main" id="{8B034919-9DAF-47FE-AEDD-2B4A6D49ED24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4" name="Rectangle: Rounded Corners 63">
            <a:extLst>
              <a:ext uri="{FF2B5EF4-FFF2-40B4-BE49-F238E27FC236}">
                <a16:creationId xmlns:a16="http://schemas.microsoft.com/office/drawing/2014/main" id="{860D3CAA-C8F6-46DA-8A62-C9891C059E14}"/>
              </a:ext>
            </a:extLst>
          </p:cNvPr>
          <p:cNvSpPr/>
          <p:nvPr/>
        </p:nvSpPr>
        <p:spPr bwMode="auto">
          <a:xfrm>
            <a:off x="2358628" y="688975"/>
            <a:ext cx="4426744" cy="143892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80000"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3200" dirty="0">
                <a:solidFill>
                  <a:srgbClr val="E1356B"/>
                </a:solidFill>
                <a:latin typeface="Twinkl" pitchFamily="2" charset="0"/>
              </a:rPr>
              <a:t>Where</a:t>
            </a:r>
            <a:r>
              <a:rPr lang="en-GB" sz="3200" dirty="0">
                <a:solidFill>
                  <a:schemeClr val="tx1"/>
                </a:solidFill>
                <a:latin typeface="Twinkl" pitchFamily="2" charset="0"/>
              </a:rPr>
              <a:t> is the torch that Dad lent you?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0C5488-6E4F-49ED-9978-714ADED18B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34"/>
          <a:stretch/>
        </p:blipFill>
        <p:spPr>
          <a:xfrm>
            <a:off x="810614" y="2693590"/>
            <a:ext cx="2516786" cy="36901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A9F0D1-1931-4EF8-8A7F-513C3FED56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10"/>
          <a:stretch/>
        </p:blipFill>
        <p:spPr>
          <a:xfrm>
            <a:off x="5905500" y="1320299"/>
            <a:ext cx="2529044" cy="5063409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3F068A-23DD-4FC8-9251-4D61751C4544}"/>
              </a:ext>
            </a:extLst>
          </p:cNvPr>
          <p:cNvCxnSpPr>
            <a:cxnSpLocks/>
          </p:cNvCxnSpPr>
          <p:nvPr/>
        </p:nvCxnSpPr>
        <p:spPr>
          <a:xfrm>
            <a:off x="2912073" y="1807317"/>
            <a:ext cx="29910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3ACEDBF-AA99-4B2A-A01A-E7E8564743FC}"/>
              </a:ext>
            </a:extLst>
          </p:cNvPr>
          <p:cNvCxnSpPr>
            <a:cxnSpLocks/>
          </p:cNvCxnSpPr>
          <p:nvPr/>
        </p:nvCxnSpPr>
        <p:spPr>
          <a:xfrm>
            <a:off x="5454787" y="1320299"/>
            <a:ext cx="29910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3C3AF82-167C-4B7E-8878-26F5DBF0F60F}"/>
              </a:ext>
            </a:extLst>
          </p:cNvPr>
          <p:cNvCxnSpPr>
            <a:cxnSpLocks/>
          </p:cNvCxnSpPr>
          <p:nvPr/>
        </p:nvCxnSpPr>
        <p:spPr>
          <a:xfrm>
            <a:off x="5833929" y="1320299"/>
            <a:ext cx="35814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29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94AFFE73-BC57-4190-B563-B65DC4493B50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3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8B7372D-4957-4FAE-8CBE-15D828ED22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9"/>
          <a:stretch/>
        </p:blipFill>
        <p:spPr>
          <a:xfrm>
            <a:off x="1532538" y="1377035"/>
            <a:ext cx="1640186" cy="42064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BA3670-A951-40AD-993A-B36D7DC00A2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585" y="352237"/>
            <a:ext cx="1747661" cy="56083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4BBEF2-BD9F-4E84-A97C-3B19A6A8542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67" y="1377035"/>
            <a:ext cx="2253673" cy="4569680"/>
          </a:xfrm>
          <a:prstGeom prst="rect">
            <a:avLst/>
          </a:prstGeom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id="{B9FBF9F0-C4DE-422D-996C-07F8D7C41B15}"/>
              </a:ext>
            </a:extLst>
          </p:cNvPr>
          <p:cNvGrpSpPr/>
          <p:nvPr/>
        </p:nvGrpSpPr>
        <p:grpSpPr>
          <a:xfrm>
            <a:off x="8045970" y="227392"/>
            <a:ext cx="1098029" cy="504053"/>
            <a:chOff x="8045970" y="227392"/>
            <a:chExt cx="1098029" cy="504053"/>
          </a:xfrm>
        </p:grpSpPr>
        <p:sp>
          <p:nvSpPr>
            <p:cNvPr id="3" name="Oval 4">
              <a:extLst>
                <a:ext uri="{FF2B5EF4-FFF2-40B4-BE49-F238E27FC236}">
                  <a16:creationId xmlns:a16="http://schemas.microsoft.com/office/drawing/2014/main" id="{82AB1AB2-A3BD-42E4-84F5-2CADDEF1F694}"/>
                </a:ext>
              </a:extLst>
            </p:cNvPr>
            <p:cNvSpPr/>
            <p:nvPr/>
          </p:nvSpPr>
          <p:spPr>
            <a:xfrm>
              <a:off x="8045970" y="227392"/>
              <a:ext cx="504053" cy="5040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Twinkl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051529-4C96-426D-B5AA-6D866FCC984B}"/>
                </a:ext>
              </a:extLst>
            </p:cNvPr>
            <p:cNvSpPr/>
            <p:nvPr/>
          </p:nvSpPr>
          <p:spPr>
            <a:xfrm>
              <a:off x="8297997" y="227392"/>
              <a:ext cx="846002" cy="504053"/>
            </a:xfrm>
            <a:prstGeom prst="rect">
              <a:avLst/>
            </a:pr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0" tIns="45720" rIns="179999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FFFFFF"/>
                  </a:solidFill>
                  <a:uFillTx/>
                  <a:latin typeface="Twinkl"/>
                </a:rPr>
                <a:t>Apply</a:t>
              </a:r>
            </a:p>
          </p:txBody>
        </p:sp>
      </p:grp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71ADDD19-D1CD-4DC5-8797-00A68C13217E}"/>
              </a:ext>
            </a:extLst>
          </p:cNvPr>
          <p:cNvSpPr/>
          <p:nvPr/>
        </p:nvSpPr>
        <p:spPr>
          <a:xfrm>
            <a:off x="683568" y="4511040"/>
            <a:ext cx="7776862" cy="1674619"/>
          </a:xfrm>
          <a:custGeom>
            <a:avLst>
              <a:gd name="f0" fmla="val 216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28575" cap="flat">
            <a:solidFill>
              <a:srgbClr val="1C1C1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Kit t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oo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k a </a:t>
            </a:r>
            <a:r>
              <a:rPr lang="en-GB" sz="2000" b="0" i="0" u="none" strike="noStrike" kern="1200" cap="none" spc="0" baseline="0" dirty="0">
                <a:solidFill>
                  <a:schemeClr val="bg2">
                    <a:lumMod val="50000"/>
                  </a:schemeClr>
                </a:solidFill>
                <a:uFillTx/>
                <a:latin typeface="Twinkl" pitchFamily="50"/>
              </a:rPr>
              <a:t>moment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to respond. 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Th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en, he sh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ou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ted from und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er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the bed, “it is here! I was just testi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ng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the t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orch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ou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t.” He st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oo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d ba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ck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up and smiled.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“OK, pop it into </a:t>
            </a:r>
            <a:r>
              <a:rPr lang="en-GB" sz="2000" b="0" i="0" u="none" strike="noStrike" kern="1200" cap="none" spc="0" baseline="0" dirty="0">
                <a:solidFill>
                  <a:schemeClr val="bg2">
                    <a:lumMod val="50000"/>
                  </a:schemeClr>
                </a:solidFill>
                <a:uFillTx/>
                <a:latin typeface="Twinkl" pitchFamily="50"/>
              </a:rPr>
              <a:t>your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ru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ck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sa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ck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. It is time to go,” said Mum.</a:t>
            </a:r>
            <a:b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</a:b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Sam smiled, “I am </a:t>
            </a:r>
            <a:r>
              <a:rPr lang="en-GB" sz="2000" b="0" i="0" u="none" strike="noStrike" kern="1200" cap="none" spc="0" baseline="0" dirty="0">
                <a:solidFill>
                  <a:schemeClr val="bg2">
                    <a:lumMod val="50000"/>
                  </a:schemeClr>
                </a:solidFill>
                <a:uFillTx/>
                <a:latin typeface="Twinkl" pitchFamily="50"/>
              </a:rPr>
              <a:t>super excited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for 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ou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r campi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ng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trip!”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BB3B27-7DA9-4DE0-813D-C6671DCCD4F7}"/>
              </a:ext>
            </a:extLst>
          </p:cNvPr>
          <p:cNvGrpSpPr/>
          <p:nvPr/>
        </p:nvGrpSpPr>
        <p:grpSpPr>
          <a:xfrm>
            <a:off x="1588659" y="4883781"/>
            <a:ext cx="3759895" cy="1242319"/>
            <a:chOff x="1598819" y="4721221"/>
            <a:chExt cx="3759895" cy="1242319"/>
          </a:xfrm>
        </p:grpSpPr>
        <p:sp>
          <p:nvSpPr>
            <p:cNvPr id="7" name="Arc 11">
              <a:extLst>
                <a:ext uri="{FF2B5EF4-FFF2-40B4-BE49-F238E27FC236}">
                  <a16:creationId xmlns:a16="http://schemas.microsoft.com/office/drawing/2014/main" id="{E1B0FE45-3E53-4BB7-AC51-B22A8E150D57}"/>
                </a:ext>
              </a:extLst>
            </p:cNvPr>
            <p:cNvSpPr/>
            <p:nvPr/>
          </p:nvSpPr>
          <p:spPr>
            <a:xfrm rot="7906199">
              <a:off x="2098145" y="4714075"/>
              <a:ext cx="338135" cy="352428"/>
            </a:xfrm>
            <a:custGeom>
              <a:avLst>
                <a:gd name="f12" fmla="val 180"/>
                <a:gd name="f13" fmla="val 270"/>
              </a:avLst>
              <a:gdLst>
                <a:gd name="f2" fmla="val 10800000"/>
                <a:gd name="f3" fmla="val 5400000"/>
                <a:gd name="f4" fmla="val 16200000"/>
                <a:gd name="f5" fmla="val 180"/>
                <a:gd name="f6" fmla="val w"/>
                <a:gd name="f7" fmla="val h"/>
                <a:gd name="f8" fmla="val ss"/>
                <a:gd name="f9" fmla="val 0"/>
                <a:gd name="f10" fmla="*/ 5419351 1 1725033"/>
                <a:gd name="f11" fmla="+- 0 0 1"/>
                <a:gd name="f12" fmla="val 180"/>
                <a:gd name="f13" fmla="val 270"/>
                <a:gd name="f14" fmla="+- 0 0 -270"/>
                <a:gd name="f15" fmla="+- 0 0 -225"/>
                <a:gd name="f16" fmla="+- 0 0 -180"/>
                <a:gd name="f17" fmla="abs f6"/>
                <a:gd name="f18" fmla="abs f7"/>
                <a:gd name="f19" fmla="abs f8"/>
                <a:gd name="f20" fmla="val f9"/>
                <a:gd name="f21" fmla="+- 0 0 f12"/>
                <a:gd name="f22" fmla="+- 0 0 f13"/>
                <a:gd name="f23" fmla="*/ f14 f2 1"/>
                <a:gd name="f24" fmla="*/ f15 f2 1"/>
                <a:gd name="f25" fmla="*/ f16 f2 1"/>
                <a:gd name="f26" fmla="?: f17 f6 1"/>
                <a:gd name="f27" fmla="?: f18 f7 1"/>
                <a:gd name="f28" fmla="?: f19 f8 1"/>
                <a:gd name="f29" fmla="*/ f21 f2 1"/>
                <a:gd name="f30" fmla="*/ f22 f2 1"/>
                <a:gd name="f31" fmla="*/ f23 1 f5"/>
                <a:gd name="f32" fmla="*/ f24 1 f5"/>
                <a:gd name="f33" fmla="*/ f25 1 f5"/>
                <a:gd name="f34" fmla="*/ f26 1 21600"/>
                <a:gd name="f35" fmla="*/ f27 1 21600"/>
                <a:gd name="f36" fmla="*/ 21600 f26 1"/>
                <a:gd name="f37" fmla="*/ 21600 f27 1"/>
                <a:gd name="f38" fmla="*/ f29 1 f5"/>
                <a:gd name="f39" fmla="*/ f30 1 f5"/>
                <a:gd name="f40" fmla="+- f31 0 f3"/>
                <a:gd name="f41" fmla="+- f32 0 f3"/>
                <a:gd name="f42" fmla="+- f33 0 f3"/>
                <a:gd name="f43" fmla="min f35 f34"/>
                <a:gd name="f44" fmla="*/ f36 1 f28"/>
                <a:gd name="f45" fmla="*/ f37 1 f28"/>
                <a:gd name="f46" fmla="+- f38 0 f3"/>
                <a:gd name="f47" fmla="+- f39 0 f3"/>
                <a:gd name="f48" fmla="val f44"/>
                <a:gd name="f49" fmla="val f45"/>
                <a:gd name="f50" fmla="+- 0 0 f46"/>
                <a:gd name="f51" fmla="+- 0 0 f47"/>
                <a:gd name="f52" fmla="+- f49 0 f20"/>
                <a:gd name="f53" fmla="+- f48 0 f20"/>
                <a:gd name="f54" fmla="val f50"/>
                <a:gd name="f55" fmla="val f51"/>
                <a:gd name="f56" fmla="*/ f52 1 2"/>
                <a:gd name="f57" fmla="*/ f53 1 2"/>
                <a:gd name="f58" fmla="+- f55 0 f54"/>
                <a:gd name="f59" fmla="+- f54 f3 0"/>
                <a:gd name="f60" fmla="+- f55 f3 0"/>
                <a:gd name="f61" fmla="+- 21600000 0 f54"/>
                <a:gd name="f62" fmla="+- f3 0 f54"/>
                <a:gd name="f63" fmla="+- 27000000 0 f54"/>
                <a:gd name="f64" fmla="+- f2 0 f54"/>
                <a:gd name="f65" fmla="+- 32400000 0 f54"/>
                <a:gd name="f66" fmla="+- f4 0 f54"/>
                <a:gd name="f67" fmla="+- 37800000 0 f54"/>
                <a:gd name="f68" fmla="+- f20 f56 0"/>
                <a:gd name="f69" fmla="+- f20 f57 0"/>
                <a:gd name="f70" fmla="+- f58 21600000 0"/>
                <a:gd name="f71" fmla="*/ f59 f10 1"/>
                <a:gd name="f72" fmla="*/ f60 f10 1"/>
                <a:gd name="f73" fmla="?: f62 f62 f63"/>
                <a:gd name="f74" fmla="?: f64 f64 f65"/>
                <a:gd name="f75" fmla="?: f66 f66 f67"/>
                <a:gd name="f76" fmla="*/ f57 f43 1"/>
                <a:gd name="f77" fmla="*/ f56 f43 1"/>
                <a:gd name="f78" fmla="?: f58 f58 f70"/>
                <a:gd name="f79" fmla="*/ f71 1 f2"/>
                <a:gd name="f80" fmla="*/ f72 1 f2"/>
                <a:gd name="f81" fmla="*/ f69 f43 1"/>
                <a:gd name="f82" fmla="*/ f68 f43 1"/>
                <a:gd name="f83" fmla="+- 0 0 f79"/>
                <a:gd name="f84" fmla="+- 0 0 f80"/>
                <a:gd name="f85" fmla="+- f78 0 f61"/>
                <a:gd name="f86" fmla="+- f78 0 f73"/>
                <a:gd name="f87" fmla="+- f78 0 f74"/>
                <a:gd name="f88" fmla="+- f78 0 f75"/>
                <a:gd name="f89" fmla="+- 0 0 f83"/>
                <a:gd name="f90" fmla="+- 0 0 f84"/>
                <a:gd name="f91" fmla="*/ f89 f2 1"/>
                <a:gd name="f92" fmla="*/ f90 f2 1"/>
                <a:gd name="f93" fmla="*/ f91 1 f10"/>
                <a:gd name="f94" fmla="*/ f92 1 f10"/>
                <a:gd name="f95" fmla="+- f93 0 f3"/>
                <a:gd name="f96" fmla="+- f94 0 f3"/>
                <a:gd name="f97" fmla="sin 1 f95"/>
                <a:gd name="f98" fmla="cos 1 f95"/>
                <a:gd name="f99" fmla="sin 1 f96"/>
                <a:gd name="f100" fmla="cos 1 f96"/>
                <a:gd name="f101" fmla="+- 0 0 f97"/>
                <a:gd name="f102" fmla="+- 0 0 f98"/>
                <a:gd name="f103" fmla="+- 0 0 f99"/>
                <a:gd name="f104" fmla="+- 0 0 f100"/>
                <a:gd name="f105" fmla="+- 0 0 f101"/>
                <a:gd name="f106" fmla="+- 0 0 f102"/>
                <a:gd name="f107" fmla="+- 0 0 f103"/>
                <a:gd name="f108" fmla="+- 0 0 f104"/>
                <a:gd name="f109" fmla="*/ f105 f57 1"/>
                <a:gd name="f110" fmla="*/ f106 f56 1"/>
                <a:gd name="f111" fmla="*/ f107 f57 1"/>
                <a:gd name="f112" fmla="*/ f108 f56 1"/>
                <a:gd name="f113" fmla="+- 0 0 f110"/>
                <a:gd name="f114" fmla="+- 0 0 f109"/>
                <a:gd name="f115" fmla="+- 0 0 f112"/>
                <a:gd name="f116" fmla="+- 0 0 f111"/>
                <a:gd name="f117" fmla="+- 0 0 f113"/>
                <a:gd name="f118" fmla="+- 0 0 f114"/>
                <a:gd name="f119" fmla="+- 0 0 f115"/>
                <a:gd name="f120" fmla="+- 0 0 f116"/>
                <a:gd name="f121" fmla="at2 f117 f118"/>
                <a:gd name="f122" fmla="at2 f119 f120"/>
                <a:gd name="f123" fmla="+- f121 f3 0"/>
                <a:gd name="f124" fmla="+- f122 f3 0"/>
                <a:gd name="f125" fmla="*/ f123 f10 1"/>
                <a:gd name="f126" fmla="*/ f124 f10 1"/>
                <a:gd name="f127" fmla="*/ f125 1 f2"/>
                <a:gd name="f128" fmla="*/ f126 1 f2"/>
                <a:gd name="f129" fmla="+- 0 0 f127"/>
                <a:gd name="f130" fmla="+- 0 0 f128"/>
                <a:gd name="f131" fmla="val f129"/>
                <a:gd name="f132" fmla="val f130"/>
                <a:gd name="f133" fmla="+- 0 0 f131"/>
                <a:gd name="f134" fmla="+- 0 0 f132"/>
                <a:gd name="f135" fmla="*/ f133 f2 1"/>
                <a:gd name="f136" fmla="*/ f134 f2 1"/>
                <a:gd name="f137" fmla="*/ f135 1 f10"/>
                <a:gd name="f138" fmla="*/ f136 1 f10"/>
                <a:gd name="f139" fmla="+- f137 0 f3"/>
                <a:gd name="f140" fmla="+- f138 0 f3"/>
                <a:gd name="f141" fmla="cos 1 f139"/>
                <a:gd name="f142" fmla="sin 1 f139"/>
                <a:gd name="f143" fmla="cos 1 f140"/>
                <a:gd name="f144" fmla="sin 1 f140"/>
                <a:gd name="f145" fmla="+- 0 0 f141"/>
                <a:gd name="f146" fmla="+- 0 0 f142"/>
                <a:gd name="f147" fmla="+- 0 0 f143"/>
                <a:gd name="f148" fmla="+- 0 0 f144"/>
                <a:gd name="f149" fmla="*/ f11 f145 1"/>
                <a:gd name="f150" fmla="*/ f11 f146 1"/>
                <a:gd name="f151" fmla="*/ f11 f147 1"/>
                <a:gd name="f152" fmla="*/ f11 f148 1"/>
                <a:gd name="f153" fmla="*/ f149 f57 1"/>
                <a:gd name="f154" fmla="*/ f150 f56 1"/>
                <a:gd name="f155" fmla="*/ f151 f57 1"/>
                <a:gd name="f156" fmla="*/ f152 f56 1"/>
                <a:gd name="f157" fmla="+- f69 f153 0"/>
                <a:gd name="f158" fmla="+- f68 f154 0"/>
                <a:gd name="f159" fmla="+- f69 f155 0"/>
                <a:gd name="f160" fmla="+- f68 f156 0"/>
                <a:gd name="f161" fmla="max f157 f159"/>
                <a:gd name="f162" fmla="max f158 f160"/>
                <a:gd name="f163" fmla="min f157 f159"/>
                <a:gd name="f164" fmla="min f158 f160"/>
                <a:gd name="f165" fmla="*/ f157 f43 1"/>
                <a:gd name="f166" fmla="*/ f158 f43 1"/>
                <a:gd name="f167" fmla="*/ f159 f43 1"/>
                <a:gd name="f168" fmla="*/ f160 f43 1"/>
                <a:gd name="f169" fmla="?: f85 f48 f161"/>
                <a:gd name="f170" fmla="?: f86 f49 f162"/>
                <a:gd name="f171" fmla="?: f87 f20 f163"/>
                <a:gd name="f172" fmla="?: f88 f20 f164"/>
                <a:gd name="f173" fmla="*/ f171 f43 1"/>
                <a:gd name="f174" fmla="*/ f172 f43 1"/>
                <a:gd name="f175" fmla="*/ f169 f43 1"/>
                <a:gd name="f176" fmla="*/ f17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165" y="f166"/>
                </a:cxn>
                <a:cxn ang="f41">
                  <a:pos x="f81" y="f82"/>
                </a:cxn>
                <a:cxn ang="f42">
                  <a:pos x="f167" y="f168"/>
                </a:cxn>
              </a:cxnLst>
              <a:rect l="f173" t="f174" r="f175" b="f176"/>
              <a:pathLst>
                <a:path stroke="0">
                  <a:moveTo>
                    <a:pt x="f165" y="f166"/>
                  </a:moveTo>
                  <a:arcTo wR="f76" hR="f77" stAng="f54" swAng="f78"/>
                  <a:lnTo>
                    <a:pt x="f81" y="f82"/>
                  </a:lnTo>
                  <a:close/>
                </a:path>
                <a:path fill="none">
                  <a:moveTo>
                    <a:pt x="f165" y="f166"/>
                  </a:moveTo>
                  <a:arcTo wR="f76" hR="f77" stAng="f54" swAng="f78"/>
                </a:path>
              </a:pathLst>
            </a:custGeom>
            <a:noFill/>
            <a:ln w="19046" cap="flat">
              <a:solidFill>
                <a:srgbClr val="1C1C1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-25000">
                <a:solidFill>
                  <a:srgbClr val="1C1C1C"/>
                </a:solidFill>
                <a:uFillTx/>
                <a:latin typeface="Twinkl"/>
              </a:endParaRPr>
            </a:p>
          </p:txBody>
        </p:sp>
        <p:sp>
          <p:nvSpPr>
            <p:cNvPr id="8" name="Arc 11">
              <a:extLst>
                <a:ext uri="{FF2B5EF4-FFF2-40B4-BE49-F238E27FC236}">
                  <a16:creationId xmlns:a16="http://schemas.microsoft.com/office/drawing/2014/main" id="{5C019D9F-A1D6-4FFF-B826-A0CA6C249FA3}"/>
                </a:ext>
              </a:extLst>
            </p:cNvPr>
            <p:cNvSpPr/>
            <p:nvPr/>
          </p:nvSpPr>
          <p:spPr>
            <a:xfrm rot="7906199">
              <a:off x="1605965" y="5007996"/>
              <a:ext cx="338135" cy="352428"/>
            </a:xfrm>
            <a:custGeom>
              <a:avLst>
                <a:gd name="f12" fmla="val 180"/>
                <a:gd name="f13" fmla="val 270"/>
              </a:avLst>
              <a:gdLst>
                <a:gd name="f2" fmla="val 10800000"/>
                <a:gd name="f3" fmla="val 5400000"/>
                <a:gd name="f4" fmla="val 16200000"/>
                <a:gd name="f5" fmla="val 180"/>
                <a:gd name="f6" fmla="val w"/>
                <a:gd name="f7" fmla="val h"/>
                <a:gd name="f8" fmla="val ss"/>
                <a:gd name="f9" fmla="val 0"/>
                <a:gd name="f10" fmla="*/ 5419351 1 1725033"/>
                <a:gd name="f11" fmla="+- 0 0 1"/>
                <a:gd name="f12" fmla="val 180"/>
                <a:gd name="f13" fmla="val 270"/>
                <a:gd name="f14" fmla="+- 0 0 -270"/>
                <a:gd name="f15" fmla="+- 0 0 -225"/>
                <a:gd name="f16" fmla="+- 0 0 -180"/>
                <a:gd name="f17" fmla="abs f6"/>
                <a:gd name="f18" fmla="abs f7"/>
                <a:gd name="f19" fmla="abs f8"/>
                <a:gd name="f20" fmla="val f9"/>
                <a:gd name="f21" fmla="+- 0 0 f12"/>
                <a:gd name="f22" fmla="+- 0 0 f13"/>
                <a:gd name="f23" fmla="*/ f14 f2 1"/>
                <a:gd name="f24" fmla="*/ f15 f2 1"/>
                <a:gd name="f25" fmla="*/ f16 f2 1"/>
                <a:gd name="f26" fmla="?: f17 f6 1"/>
                <a:gd name="f27" fmla="?: f18 f7 1"/>
                <a:gd name="f28" fmla="?: f19 f8 1"/>
                <a:gd name="f29" fmla="*/ f21 f2 1"/>
                <a:gd name="f30" fmla="*/ f22 f2 1"/>
                <a:gd name="f31" fmla="*/ f23 1 f5"/>
                <a:gd name="f32" fmla="*/ f24 1 f5"/>
                <a:gd name="f33" fmla="*/ f25 1 f5"/>
                <a:gd name="f34" fmla="*/ f26 1 21600"/>
                <a:gd name="f35" fmla="*/ f27 1 21600"/>
                <a:gd name="f36" fmla="*/ 21600 f26 1"/>
                <a:gd name="f37" fmla="*/ 21600 f27 1"/>
                <a:gd name="f38" fmla="*/ f29 1 f5"/>
                <a:gd name="f39" fmla="*/ f30 1 f5"/>
                <a:gd name="f40" fmla="+- f31 0 f3"/>
                <a:gd name="f41" fmla="+- f32 0 f3"/>
                <a:gd name="f42" fmla="+- f33 0 f3"/>
                <a:gd name="f43" fmla="min f35 f34"/>
                <a:gd name="f44" fmla="*/ f36 1 f28"/>
                <a:gd name="f45" fmla="*/ f37 1 f28"/>
                <a:gd name="f46" fmla="+- f38 0 f3"/>
                <a:gd name="f47" fmla="+- f39 0 f3"/>
                <a:gd name="f48" fmla="val f44"/>
                <a:gd name="f49" fmla="val f45"/>
                <a:gd name="f50" fmla="+- 0 0 f46"/>
                <a:gd name="f51" fmla="+- 0 0 f47"/>
                <a:gd name="f52" fmla="+- f49 0 f20"/>
                <a:gd name="f53" fmla="+- f48 0 f20"/>
                <a:gd name="f54" fmla="val f50"/>
                <a:gd name="f55" fmla="val f51"/>
                <a:gd name="f56" fmla="*/ f52 1 2"/>
                <a:gd name="f57" fmla="*/ f53 1 2"/>
                <a:gd name="f58" fmla="+- f55 0 f54"/>
                <a:gd name="f59" fmla="+- f54 f3 0"/>
                <a:gd name="f60" fmla="+- f55 f3 0"/>
                <a:gd name="f61" fmla="+- 21600000 0 f54"/>
                <a:gd name="f62" fmla="+- f3 0 f54"/>
                <a:gd name="f63" fmla="+- 27000000 0 f54"/>
                <a:gd name="f64" fmla="+- f2 0 f54"/>
                <a:gd name="f65" fmla="+- 32400000 0 f54"/>
                <a:gd name="f66" fmla="+- f4 0 f54"/>
                <a:gd name="f67" fmla="+- 37800000 0 f54"/>
                <a:gd name="f68" fmla="+- f20 f56 0"/>
                <a:gd name="f69" fmla="+- f20 f57 0"/>
                <a:gd name="f70" fmla="+- f58 21600000 0"/>
                <a:gd name="f71" fmla="*/ f59 f10 1"/>
                <a:gd name="f72" fmla="*/ f60 f10 1"/>
                <a:gd name="f73" fmla="?: f62 f62 f63"/>
                <a:gd name="f74" fmla="?: f64 f64 f65"/>
                <a:gd name="f75" fmla="?: f66 f66 f67"/>
                <a:gd name="f76" fmla="*/ f57 f43 1"/>
                <a:gd name="f77" fmla="*/ f56 f43 1"/>
                <a:gd name="f78" fmla="?: f58 f58 f70"/>
                <a:gd name="f79" fmla="*/ f71 1 f2"/>
                <a:gd name="f80" fmla="*/ f72 1 f2"/>
                <a:gd name="f81" fmla="*/ f69 f43 1"/>
                <a:gd name="f82" fmla="*/ f68 f43 1"/>
                <a:gd name="f83" fmla="+- 0 0 f79"/>
                <a:gd name="f84" fmla="+- 0 0 f80"/>
                <a:gd name="f85" fmla="+- f78 0 f61"/>
                <a:gd name="f86" fmla="+- f78 0 f73"/>
                <a:gd name="f87" fmla="+- f78 0 f74"/>
                <a:gd name="f88" fmla="+- f78 0 f75"/>
                <a:gd name="f89" fmla="+- 0 0 f83"/>
                <a:gd name="f90" fmla="+- 0 0 f84"/>
                <a:gd name="f91" fmla="*/ f89 f2 1"/>
                <a:gd name="f92" fmla="*/ f90 f2 1"/>
                <a:gd name="f93" fmla="*/ f91 1 f10"/>
                <a:gd name="f94" fmla="*/ f92 1 f10"/>
                <a:gd name="f95" fmla="+- f93 0 f3"/>
                <a:gd name="f96" fmla="+- f94 0 f3"/>
                <a:gd name="f97" fmla="sin 1 f95"/>
                <a:gd name="f98" fmla="cos 1 f95"/>
                <a:gd name="f99" fmla="sin 1 f96"/>
                <a:gd name="f100" fmla="cos 1 f96"/>
                <a:gd name="f101" fmla="+- 0 0 f97"/>
                <a:gd name="f102" fmla="+- 0 0 f98"/>
                <a:gd name="f103" fmla="+- 0 0 f99"/>
                <a:gd name="f104" fmla="+- 0 0 f100"/>
                <a:gd name="f105" fmla="+- 0 0 f101"/>
                <a:gd name="f106" fmla="+- 0 0 f102"/>
                <a:gd name="f107" fmla="+- 0 0 f103"/>
                <a:gd name="f108" fmla="+- 0 0 f104"/>
                <a:gd name="f109" fmla="*/ f105 f57 1"/>
                <a:gd name="f110" fmla="*/ f106 f56 1"/>
                <a:gd name="f111" fmla="*/ f107 f57 1"/>
                <a:gd name="f112" fmla="*/ f108 f56 1"/>
                <a:gd name="f113" fmla="+- 0 0 f110"/>
                <a:gd name="f114" fmla="+- 0 0 f109"/>
                <a:gd name="f115" fmla="+- 0 0 f112"/>
                <a:gd name="f116" fmla="+- 0 0 f111"/>
                <a:gd name="f117" fmla="+- 0 0 f113"/>
                <a:gd name="f118" fmla="+- 0 0 f114"/>
                <a:gd name="f119" fmla="+- 0 0 f115"/>
                <a:gd name="f120" fmla="+- 0 0 f116"/>
                <a:gd name="f121" fmla="at2 f117 f118"/>
                <a:gd name="f122" fmla="at2 f119 f120"/>
                <a:gd name="f123" fmla="+- f121 f3 0"/>
                <a:gd name="f124" fmla="+- f122 f3 0"/>
                <a:gd name="f125" fmla="*/ f123 f10 1"/>
                <a:gd name="f126" fmla="*/ f124 f10 1"/>
                <a:gd name="f127" fmla="*/ f125 1 f2"/>
                <a:gd name="f128" fmla="*/ f126 1 f2"/>
                <a:gd name="f129" fmla="+- 0 0 f127"/>
                <a:gd name="f130" fmla="+- 0 0 f128"/>
                <a:gd name="f131" fmla="val f129"/>
                <a:gd name="f132" fmla="val f130"/>
                <a:gd name="f133" fmla="+- 0 0 f131"/>
                <a:gd name="f134" fmla="+- 0 0 f132"/>
                <a:gd name="f135" fmla="*/ f133 f2 1"/>
                <a:gd name="f136" fmla="*/ f134 f2 1"/>
                <a:gd name="f137" fmla="*/ f135 1 f10"/>
                <a:gd name="f138" fmla="*/ f136 1 f10"/>
                <a:gd name="f139" fmla="+- f137 0 f3"/>
                <a:gd name="f140" fmla="+- f138 0 f3"/>
                <a:gd name="f141" fmla="cos 1 f139"/>
                <a:gd name="f142" fmla="sin 1 f139"/>
                <a:gd name="f143" fmla="cos 1 f140"/>
                <a:gd name="f144" fmla="sin 1 f140"/>
                <a:gd name="f145" fmla="+- 0 0 f141"/>
                <a:gd name="f146" fmla="+- 0 0 f142"/>
                <a:gd name="f147" fmla="+- 0 0 f143"/>
                <a:gd name="f148" fmla="+- 0 0 f144"/>
                <a:gd name="f149" fmla="*/ f11 f145 1"/>
                <a:gd name="f150" fmla="*/ f11 f146 1"/>
                <a:gd name="f151" fmla="*/ f11 f147 1"/>
                <a:gd name="f152" fmla="*/ f11 f148 1"/>
                <a:gd name="f153" fmla="*/ f149 f57 1"/>
                <a:gd name="f154" fmla="*/ f150 f56 1"/>
                <a:gd name="f155" fmla="*/ f151 f57 1"/>
                <a:gd name="f156" fmla="*/ f152 f56 1"/>
                <a:gd name="f157" fmla="+- f69 f153 0"/>
                <a:gd name="f158" fmla="+- f68 f154 0"/>
                <a:gd name="f159" fmla="+- f69 f155 0"/>
                <a:gd name="f160" fmla="+- f68 f156 0"/>
                <a:gd name="f161" fmla="max f157 f159"/>
                <a:gd name="f162" fmla="max f158 f160"/>
                <a:gd name="f163" fmla="min f157 f159"/>
                <a:gd name="f164" fmla="min f158 f160"/>
                <a:gd name="f165" fmla="*/ f157 f43 1"/>
                <a:gd name="f166" fmla="*/ f158 f43 1"/>
                <a:gd name="f167" fmla="*/ f159 f43 1"/>
                <a:gd name="f168" fmla="*/ f160 f43 1"/>
                <a:gd name="f169" fmla="?: f85 f48 f161"/>
                <a:gd name="f170" fmla="?: f86 f49 f162"/>
                <a:gd name="f171" fmla="?: f87 f20 f163"/>
                <a:gd name="f172" fmla="?: f88 f20 f164"/>
                <a:gd name="f173" fmla="*/ f171 f43 1"/>
                <a:gd name="f174" fmla="*/ f172 f43 1"/>
                <a:gd name="f175" fmla="*/ f169 f43 1"/>
                <a:gd name="f176" fmla="*/ f17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165" y="f166"/>
                </a:cxn>
                <a:cxn ang="f41">
                  <a:pos x="f81" y="f82"/>
                </a:cxn>
                <a:cxn ang="f42">
                  <a:pos x="f167" y="f168"/>
                </a:cxn>
              </a:cxnLst>
              <a:rect l="f173" t="f174" r="f175" b="f176"/>
              <a:pathLst>
                <a:path stroke="0">
                  <a:moveTo>
                    <a:pt x="f165" y="f166"/>
                  </a:moveTo>
                  <a:arcTo wR="f76" hR="f77" stAng="f54" swAng="f78"/>
                  <a:lnTo>
                    <a:pt x="f81" y="f82"/>
                  </a:lnTo>
                  <a:close/>
                </a:path>
                <a:path fill="none">
                  <a:moveTo>
                    <a:pt x="f165" y="f166"/>
                  </a:moveTo>
                  <a:arcTo wR="f76" hR="f77" stAng="f54" swAng="f78"/>
                </a:path>
              </a:pathLst>
            </a:custGeom>
            <a:noFill/>
            <a:ln w="19046" cap="flat">
              <a:solidFill>
                <a:srgbClr val="1C1C1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-25000">
                <a:solidFill>
                  <a:srgbClr val="1C1C1C"/>
                </a:solidFill>
                <a:uFillTx/>
                <a:latin typeface="Twinkl"/>
              </a:endParaRPr>
            </a:p>
          </p:txBody>
        </p:sp>
        <p:sp>
          <p:nvSpPr>
            <p:cNvPr id="9" name="Arc 11">
              <a:extLst>
                <a:ext uri="{FF2B5EF4-FFF2-40B4-BE49-F238E27FC236}">
                  <a16:creationId xmlns:a16="http://schemas.microsoft.com/office/drawing/2014/main" id="{6CC302DE-DCCA-476F-9B51-7FAA80688557}"/>
                </a:ext>
              </a:extLst>
            </p:cNvPr>
            <p:cNvSpPr/>
            <p:nvPr/>
          </p:nvSpPr>
          <p:spPr>
            <a:xfrm rot="7906199">
              <a:off x="5013432" y="5316213"/>
              <a:ext cx="338135" cy="352428"/>
            </a:xfrm>
            <a:custGeom>
              <a:avLst>
                <a:gd name="f12" fmla="val 180"/>
                <a:gd name="f13" fmla="val 270"/>
              </a:avLst>
              <a:gdLst>
                <a:gd name="f2" fmla="val 10800000"/>
                <a:gd name="f3" fmla="val 5400000"/>
                <a:gd name="f4" fmla="val 16200000"/>
                <a:gd name="f5" fmla="val 180"/>
                <a:gd name="f6" fmla="val w"/>
                <a:gd name="f7" fmla="val h"/>
                <a:gd name="f8" fmla="val ss"/>
                <a:gd name="f9" fmla="val 0"/>
                <a:gd name="f10" fmla="*/ 5419351 1 1725033"/>
                <a:gd name="f11" fmla="+- 0 0 1"/>
                <a:gd name="f12" fmla="val 180"/>
                <a:gd name="f13" fmla="val 270"/>
                <a:gd name="f14" fmla="+- 0 0 -270"/>
                <a:gd name="f15" fmla="+- 0 0 -225"/>
                <a:gd name="f16" fmla="+- 0 0 -180"/>
                <a:gd name="f17" fmla="abs f6"/>
                <a:gd name="f18" fmla="abs f7"/>
                <a:gd name="f19" fmla="abs f8"/>
                <a:gd name="f20" fmla="val f9"/>
                <a:gd name="f21" fmla="+- 0 0 f12"/>
                <a:gd name="f22" fmla="+- 0 0 f13"/>
                <a:gd name="f23" fmla="*/ f14 f2 1"/>
                <a:gd name="f24" fmla="*/ f15 f2 1"/>
                <a:gd name="f25" fmla="*/ f16 f2 1"/>
                <a:gd name="f26" fmla="?: f17 f6 1"/>
                <a:gd name="f27" fmla="?: f18 f7 1"/>
                <a:gd name="f28" fmla="?: f19 f8 1"/>
                <a:gd name="f29" fmla="*/ f21 f2 1"/>
                <a:gd name="f30" fmla="*/ f22 f2 1"/>
                <a:gd name="f31" fmla="*/ f23 1 f5"/>
                <a:gd name="f32" fmla="*/ f24 1 f5"/>
                <a:gd name="f33" fmla="*/ f25 1 f5"/>
                <a:gd name="f34" fmla="*/ f26 1 21600"/>
                <a:gd name="f35" fmla="*/ f27 1 21600"/>
                <a:gd name="f36" fmla="*/ 21600 f26 1"/>
                <a:gd name="f37" fmla="*/ 21600 f27 1"/>
                <a:gd name="f38" fmla="*/ f29 1 f5"/>
                <a:gd name="f39" fmla="*/ f30 1 f5"/>
                <a:gd name="f40" fmla="+- f31 0 f3"/>
                <a:gd name="f41" fmla="+- f32 0 f3"/>
                <a:gd name="f42" fmla="+- f33 0 f3"/>
                <a:gd name="f43" fmla="min f35 f34"/>
                <a:gd name="f44" fmla="*/ f36 1 f28"/>
                <a:gd name="f45" fmla="*/ f37 1 f28"/>
                <a:gd name="f46" fmla="+- f38 0 f3"/>
                <a:gd name="f47" fmla="+- f39 0 f3"/>
                <a:gd name="f48" fmla="val f44"/>
                <a:gd name="f49" fmla="val f45"/>
                <a:gd name="f50" fmla="+- 0 0 f46"/>
                <a:gd name="f51" fmla="+- 0 0 f47"/>
                <a:gd name="f52" fmla="+- f49 0 f20"/>
                <a:gd name="f53" fmla="+- f48 0 f20"/>
                <a:gd name="f54" fmla="val f50"/>
                <a:gd name="f55" fmla="val f51"/>
                <a:gd name="f56" fmla="*/ f52 1 2"/>
                <a:gd name="f57" fmla="*/ f53 1 2"/>
                <a:gd name="f58" fmla="+- f55 0 f54"/>
                <a:gd name="f59" fmla="+- f54 f3 0"/>
                <a:gd name="f60" fmla="+- f55 f3 0"/>
                <a:gd name="f61" fmla="+- 21600000 0 f54"/>
                <a:gd name="f62" fmla="+- f3 0 f54"/>
                <a:gd name="f63" fmla="+- 27000000 0 f54"/>
                <a:gd name="f64" fmla="+- f2 0 f54"/>
                <a:gd name="f65" fmla="+- 32400000 0 f54"/>
                <a:gd name="f66" fmla="+- f4 0 f54"/>
                <a:gd name="f67" fmla="+- 37800000 0 f54"/>
                <a:gd name="f68" fmla="+- f20 f56 0"/>
                <a:gd name="f69" fmla="+- f20 f57 0"/>
                <a:gd name="f70" fmla="+- f58 21600000 0"/>
                <a:gd name="f71" fmla="*/ f59 f10 1"/>
                <a:gd name="f72" fmla="*/ f60 f10 1"/>
                <a:gd name="f73" fmla="?: f62 f62 f63"/>
                <a:gd name="f74" fmla="?: f64 f64 f65"/>
                <a:gd name="f75" fmla="?: f66 f66 f67"/>
                <a:gd name="f76" fmla="*/ f57 f43 1"/>
                <a:gd name="f77" fmla="*/ f56 f43 1"/>
                <a:gd name="f78" fmla="?: f58 f58 f70"/>
                <a:gd name="f79" fmla="*/ f71 1 f2"/>
                <a:gd name="f80" fmla="*/ f72 1 f2"/>
                <a:gd name="f81" fmla="*/ f69 f43 1"/>
                <a:gd name="f82" fmla="*/ f68 f43 1"/>
                <a:gd name="f83" fmla="+- 0 0 f79"/>
                <a:gd name="f84" fmla="+- 0 0 f80"/>
                <a:gd name="f85" fmla="+- f78 0 f61"/>
                <a:gd name="f86" fmla="+- f78 0 f73"/>
                <a:gd name="f87" fmla="+- f78 0 f74"/>
                <a:gd name="f88" fmla="+- f78 0 f75"/>
                <a:gd name="f89" fmla="+- 0 0 f83"/>
                <a:gd name="f90" fmla="+- 0 0 f84"/>
                <a:gd name="f91" fmla="*/ f89 f2 1"/>
                <a:gd name="f92" fmla="*/ f90 f2 1"/>
                <a:gd name="f93" fmla="*/ f91 1 f10"/>
                <a:gd name="f94" fmla="*/ f92 1 f10"/>
                <a:gd name="f95" fmla="+- f93 0 f3"/>
                <a:gd name="f96" fmla="+- f94 0 f3"/>
                <a:gd name="f97" fmla="sin 1 f95"/>
                <a:gd name="f98" fmla="cos 1 f95"/>
                <a:gd name="f99" fmla="sin 1 f96"/>
                <a:gd name="f100" fmla="cos 1 f96"/>
                <a:gd name="f101" fmla="+- 0 0 f97"/>
                <a:gd name="f102" fmla="+- 0 0 f98"/>
                <a:gd name="f103" fmla="+- 0 0 f99"/>
                <a:gd name="f104" fmla="+- 0 0 f100"/>
                <a:gd name="f105" fmla="+- 0 0 f101"/>
                <a:gd name="f106" fmla="+- 0 0 f102"/>
                <a:gd name="f107" fmla="+- 0 0 f103"/>
                <a:gd name="f108" fmla="+- 0 0 f104"/>
                <a:gd name="f109" fmla="*/ f105 f57 1"/>
                <a:gd name="f110" fmla="*/ f106 f56 1"/>
                <a:gd name="f111" fmla="*/ f107 f57 1"/>
                <a:gd name="f112" fmla="*/ f108 f56 1"/>
                <a:gd name="f113" fmla="+- 0 0 f110"/>
                <a:gd name="f114" fmla="+- 0 0 f109"/>
                <a:gd name="f115" fmla="+- 0 0 f112"/>
                <a:gd name="f116" fmla="+- 0 0 f111"/>
                <a:gd name="f117" fmla="+- 0 0 f113"/>
                <a:gd name="f118" fmla="+- 0 0 f114"/>
                <a:gd name="f119" fmla="+- 0 0 f115"/>
                <a:gd name="f120" fmla="+- 0 0 f116"/>
                <a:gd name="f121" fmla="at2 f117 f118"/>
                <a:gd name="f122" fmla="at2 f119 f120"/>
                <a:gd name="f123" fmla="+- f121 f3 0"/>
                <a:gd name="f124" fmla="+- f122 f3 0"/>
                <a:gd name="f125" fmla="*/ f123 f10 1"/>
                <a:gd name="f126" fmla="*/ f124 f10 1"/>
                <a:gd name="f127" fmla="*/ f125 1 f2"/>
                <a:gd name="f128" fmla="*/ f126 1 f2"/>
                <a:gd name="f129" fmla="+- 0 0 f127"/>
                <a:gd name="f130" fmla="+- 0 0 f128"/>
                <a:gd name="f131" fmla="val f129"/>
                <a:gd name="f132" fmla="val f130"/>
                <a:gd name="f133" fmla="+- 0 0 f131"/>
                <a:gd name="f134" fmla="+- 0 0 f132"/>
                <a:gd name="f135" fmla="*/ f133 f2 1"/>
                <a:gd name="f136" fmla="*/ f134 f2 1"/>
                <a:gd name="f137" fmla="*/ f135 1 f10"/>
                <a:gd name="f138" fmla="*/ f136 1 f10"/>
                <a:gd name="f139" fmla="+- f137 0 f3"/>
                <a:gd name="f140" fmla="+- f138 0 f3"/>
                <a:gd name="f141" fmla="cos 1 f139"/>
                <a:gd name="f142" fmla="sin 1 f139"/>
                <a:gd name="f143" fmla="cos 1 f140"/>
                <a:gd name="f144" fmla="sin 1 f140"/>
                <a:gd name="f145" fmla="+- 0 0 f141"/>
                <a:gd name="f146" fmla="+- 0 0 f142"/>
                <a:gd name="f147" fmla="+- 0 0 f143"/>
                <a:gd name="f148" fmla="+- 0 0 f144"/>
                <a:gd name="f149" fmla="*/ f11 f145 1"/>
                <a:gd name="f150" fmla="*/ f11 f146 1"/>
                <a:gd name="f151" fmla="*/ f11 f147 1"/>
                <a:gd name="f152" fmla="*/ f11 f148 1"/>
                <a:gd name="f153" fmla="*/ f149 f57 1"/>
                <a:gd name="f154" fmla="*/ f150 f56 1"/>
                <a:gd name="f155" fmla="*/ f151 f57 1"/>
                <a:gd name="f156" fmla="*/ f152 f56 1"/>
                <a:gd name="f157" fmla="+- f69 f153 0"/>
                <a:gd name="f158" fmla="+- f68 f154 0"/>
                <a:gd name="f159" fmla="+- f69 f155 0"/>
                <a:gd name="f160" fmla="+- f68 f156 0"/>
                <a:gd name="f161" fmla="max f157 f159"/>
                <a:gd name="f162" fmla="max f158 f160"/>
                <a:gd name="f163" fmla="min f157 f159"/>
                <a:gd name="f164" fmla="min f158 f160"/>
                <a:gd name="f165" fmla="*/ f157 f43 1"/>
                <a:gd name="f166" fmla="*/ f158 f43 1"/>
                <a:gd name="f167" fmla="*/ f159 f43 1"/>
                <a:gd name="f168" fmla="*/ f160 f43 1"/>
                <a:gd name="f169" fmla="?: f85 f48 f161"/>
                <a:gd name="f170" fmla="?: f86 f49 f162"/>
                <a:gd name="f171" fmla="?: f87 f20 f163"/>
                <a:gd name="f172" fmla="?: f88 f20 f164"/>
                <a:gd name="f173" fmla="*/ f171 f43 1"/>
                <a:gd name="f174" fmla="*/ f172 f43 1"/>
                <a:gd name="f175" fmla="*/ f169 f43 1"/>
                <a:gd name="f176" fmla="*/ f17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165" y="f166"/>
                </a:cxn>
                <a:cxn ang="f41">
                  <a:pos x="f81" y="f82"/>
                </a:cxn>
                <a:cxn ang="f42">
                  <a:pos x="f167" y="f168"/>
                </a:cxn>
              </a:cxnLst>
              <a:rect l="f173" t="f174" r="f175" b="f176"/>
              <a:pathLst>
                <a:path stroke="0">
                  <a:moveTo>
                    <a:pt x="f165" y="f166"/>
                  </a:moveTo>
                  <a:arcTo wR="f76" hR="f77" stAng="f54" swAng="f78"/>
                  <a:lnTo>
                    <a:pt x="f81" y="f82"/>
                  </a:lnTo>
                  <a:close/>
                </a:path>
                <a:path fill="none">
                  <a:moveTo>
                    <a:pt x="f165" y="f166"/>
                  </a:moveTo>
                  <a:arcTo wR="f76" hR="f77" stAng="f54" swAng="f78"/>
                </a:path>
              </a:pathLst>
            </a:custGeom>
            <a:noFill/>
            <a:ln w="19046" cap="flat">
              <a:solidFill>
                <a:srgbClr val="1C1C1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-25000">
                <a:solidFill>
                  <a:srgbClr val="1C1C1C"/>
                </a:solidFill>
                <a:uFillTx/>
                <a:latin typeface="Twinkl"/>
              </a:endParaRPr>
            </a:p>
          </p:txBody>
        </p:sp>
        <p:sp>
          <p:nvSpPr>
            <p:cNvPr id="13" name="Arc 11">
              <a:extLst>
                <a:ext uri="{FF2B5EF4-FFF2-40B4-BE49-F238E27FC236}">
                  <a16:creationId xmlns:a16="http://schemas.microsoft.com/office/drawing/2014/main" id="{A84DC1A3-B9D1-49C5-B212-FDAE8AE81BC1}"/>
                </a:ext>
              </a:extLst>
            </p:cNvPr>
            <p:cNvSpPr/>
            <p:nvPr/>
          </p:nvSpPr>
          <p:spPr>
            <a:xfrm rot="7906199">
              <a:off x="1668692" y="5618259"/>
              <a:ext cx="338135" cy="352428"/>
            </a:xfrm>
            <a:custGeom>
              <a:avLst>
                <a:gd name="f12" fmla="val 180"/>
                <a:gd name="f13" fmla="val 270"/>
              </a:avLst>
              <a:gdLst>
                <a:gd name="f2" fmla="val 10800000"/>
                <a:gd name="f3" fmla="val 5400000"/>
                <a:gd name="f4" fmla="val 16200000"/>
                <a:gd name="f5" fmla="val 180"/>
                <a:gd name="f6" fmla="val w"/>
                <a:gd name="f7" fmla="val h"/>
                <a:gd name="f8" fmla="val ss"/>
                <a:gd name="f9" fmla="val 0"/>
                <a:gd name="f10" fmla="*/ 5419351 1 1725033"/>
                <a:gd name="f11" fmla="+- 0 0 1"/>
                <a:gd name="f12" fmla="val 180"/>
                <a:gd name="f13" fmla="val 270"/>
                <a:gd name="f14" fmla="+- 0 0 -270"/>
                <a:gd name="f15" fmla="+- 0 0 -225"/>
                <a:gd name="f16" fmla="+- 0 0 -180"/>
                <a:gd name="f17" fmla="abs f6"/>
                <a:gd name="f18" fmla="abs f7"/>
                <a:gd name="f19" fmla="abs f8"/>
                <a:gd name="f20" fmla="val f9"/>
                <a:gd name="f21" fmla="+- 0 0 f12"/>
                <a:gd name="f22" fmla="+- 0 0 f13"/>
                <a:gd name="f23" fmla="*/ f14 f2 1"/>
                <a:gd name="f24" fmla="*/ f15 f2 1"/>
                <a:gd name="f25" fmla="*/ f16 f2 1"/>
                <a:gd name="f26" fmla="?: f17 f6 1"/>
                <a:gd name="f27" fmla="?: f18 f7 1"/>
                <a:gd name="f28" fmla="?: f19 f8 1"/>
                <a:gd name="f29" fmla="*/ f21 f2 1"/>
                <a:gd name="f30" fmla="*/ f22 f2 1"/>
                <a:gd name="f31" fmla="*/ f23 1 f5"/>
                <a:gd name="f32" fmla="*/ f24 1 f5"/>
                <a:gd name="f33" fmla="*/ f25 1 f5"/>
                <a:gd name="f34" fmla="*/ f26 1 21600"/>
                <a:gd name="f35" fmla="*/ f27 1 21600"/>
                <a:gd name="f36" fmla="*/ 21600 f26 1"/>
                <a:gd name="f37" fmla="*/ 21600 f27 1"/>
                <a:gd name="f38" fmla="*/ f29 1 f5"/>
                <a:gd name="f39" fmla="*/ f30 1 f5"/>
                <a:gd name="f40" fmla="+- f31 0 f3"/>
                <a:gd name="f41" fmla="+- f32 0 f3"/>
                <a:gd name="f42" fmla="+- f33 0 f3"/>
                <a:gd name="f43" fmla="min f35 f34"/>
                <a:gd name="f44" fmla="*/ f36 1 f28"/>
                <a:gd name="f45" fmla="*/ f37 1 f28"/>
                <a:gd name="f46" fmla="+- f38 0 f3"/>
                <a:gd name="f47" fmla="+- f39 0 f3"/>
                <a:gd name="f48" fmla="val f44"/>
                <a:gd name="f49" fmla="val f45"/>
                <a:gd name="f50" fmla="+- 0 0 f46"/>
                <a:gd name="f51" fmla="+- 0 0 f47"/>
                <a:gd name="f52" fmla="+- f49 0 f20"/>
                <a:gd name="f53" fmla="+- f48 0 f20"/>
                <a:gd name="f54" fmla="val f50"/>
                <a:gd name="f55" fmla="val f51"/>
                <a:gd name="f56" fmla="*/ f52 1 2"/>
                <a:gd name="f57" fmla="*/ f53 1 2"/>
                <a:gd name="f58" fmla="+- f55 0 f54"/>
                <a:gd name="f59" fmla="+- f54 f3 0"/>
                <a:gd name="f60" fmla="+- f55 f3 0"/>
                <a:gd name="f61" fmla="+- 21600000 0 f54"/>
                <a:gd name="f62" fmla="+- f3 0 f54"/>
                <a:gd name="f63" fmla="+- 27000000 0 f54"/>
                <a:gd name="f64" fmla="+- f2 0 f54"/>
                <a:gd name="f65" fmla="+- 32400000 0 f54"/>
                <a:gd name="f66" fmla="+- f4 0 f54"/>
                <a:gd name="f67" fmla="+- 37800000 0 f54"/>
                <a:gd name="f68" fmla="+- f20 f56 0"/>
                <a:gd name="f69" fmla="+- f20 f57 0"/>
                <a:gd name="f70" fmla="+- f58 21600000 0"/>
                <a:gd name="f71" fmla="*/ f59 f10 1"/>
                <a:gd name="f72" fmla="*/ f60 f10 1"/>
                <a:gd name="f73" fmla="?: f62 f62 f63"/>
                <a:gd name="f74" fmla="?: f64 f64 f65"/>
                <a:gd name="f75" fmla="?: f66 f66 f67"/>
                <a:gd name="f76" fmla="*/ f57 f43 1"/>
                <a:gd name="f77" fmla="*/ f56 f43 1"/>
                <a:gd name="f78" fmla="?: f58 f58 f70"/>
                <a:gd name="f79" fmla="*/ f71 1 f2"/>
                <a:gd name="f80" fmla="*/ f72 1 f2"/>
                <a:gd name="f81" fmla="*/ f69 f43 1"/>
                <a:gd name="f82" fmla="*/ f68 f43 1"/>
                <a:gd name="f83" fmla="+- 0 0 f79"/>
                <a:gd name="f84" fmla="+- 0 0 f80"/>
                <a:gd name="f85" fmla="+- f78 0 f61"/>
                <a:gd name="f86" fmla="+- f78 0 f73"/>
                <a:gd name="f87" fmla="+- f78 0 f74"/>
                <a:gd name="f88" fmla="+- f78 0 f75"/>
                <a:gd name="f89" fmla="+- 0 0 f83"/>
                <a:gd name="f90" fmla="+- 0 0 f84"/>
                <a:gd name="f91" fmla="*/ f89 f2 1"/>
                <a:gd name="f92" fmla="*/ f90 f2 1"/>
                <a:gd name="f93" fmla="*/ f91 1 f10"/>
                <a:gd name="f94" fmla="*/ f92 1 f10"/>
                <a:gd name="f95" fmla="+- f93 0 f3"/>
                <a:gd name="f96" fmla="+- f94 0 f3"/>
                <a:gd name="f97" fmla="sin 1 f95"/>
                <a:gd name="f98" fmla="cos 1 f95"/>
                <a:gd name="f99" fmla="sin 1 f96"/>
                <a:gd name="f100" fmla="cos 1 f96"/>
                <a:gd name="f101" fmla="+- 0 0 f97"/>
                <a:gd name="f102" fmla="+- 0 0 f98"/>
                <a:gd name="f103" fmla="+- 0 0 f99"/>
                <a:gd name="f104" fmla="+- 0 0 f100"/>
                <a:gd name="f105" fmla="+- 0 0 f101"/>
                <a:gd name="f106" fmla="+- 0 0 f102"/>
                <a:gd name="f107" fmla="+- 0 0 f103"/>
                <a:gd name="f108" fmla="+- 0 0 f104"/>
                <a:gd name="f109" fmla="*/ f105 f57 1"/>
                <a:gd name="f110" fmla="*/ f106 f56 1"/>
                <a:gd name="f111" fmla="*/ f107 f57 1"/>
                <a:gd name="f112" fmla="*/ f108 f56 1"/>
                <a:gd name="f113" fmla="+- 0 0 f110"/>
                <a:gd name="f114" fmla="+- 0 0 f109"/>
                <a:gd name="f115" fmla="+- 0 0 f112"/>
                <a:gd name="f116" fmla="+- 0 0 f111"/>
                <a:gd name="f117" fmla="+- 0 0 f113"/>
                <a:gd name="f118" fmla="+- 0 0 f114"/>
                <a:gd name="f119" fmla="+- 0 0 f115"/>
                <a:gd name="f120" fmla="+- 0 0 f116"/>
                <a:gd name="f121" fmla="at2 f117 f118"/>
                <a:gd name="f122" fmla="at2 f119 f120"/>
                <a:gd name="f123" fmla="+- f121 f3 0"/>
                <a:gd name="f124" fmla="+- f122 f3 0"/>
                <a:gd name="f125" fmla="*/ f123 f10 1"/>
                <a:gd name="f126" fmla="*/ f124 f10 1"/>
                <a:gd name="f127" fmla="*/ f125 1 f2"/>
                <a:gd name="f128" fmla="*/ f126 1 f2"/>
                <a:gd name="f129" fmla="+- 0 0 f127"/>
                <a:gd name="f130" fmla="+- 0 0 f128"/>
                <a:gd name="f131" fmla="val f129"/>
                <a:gd name="f132" fmla="val f130"/>
                <a:gd name="f133" fmla="+- 0 0 f131"/>
                <a:gd name="f134" fmla="+- 0 0 f132"/>
                <a:gd name="f135" fmla="*/ f133 f2 1"/>
                <a:gd name="f136" fmla="*/ f134 f2 1"/>
                <a:gd name="f137" fmla="*/ f135 1 f10"/>
                <a:gd name="f138" fmla="*/ f136 1 f10"/>
                <a:gd name="f139" fmla="+- f137 0 f3"/>
                <a:gd name="f140" fmla="+- f138 0 f3"/>
                <a:gd name="f141" fmla="cos 1 f139"/>
                <a:gd name="f142" fmla="sin 1 f139"/>
                <a:gd name="f143" fmla="cos 1 f140"/>
                <a:gd name="f144" fmla="sin 1 f140"/>
                <a:gd name="f145" fmla="+- 0 0 f141"/>
                <a:gd name="f146" fmla="+- 0 0 f142"/>
                <a:gd name="f147" fmla="+- 0 0 f143"/>
                <a:gd name="f148" fmla="+- 0 0 f144"/>
                <a:gd name="f149" fmla="*/ f11 f145 1"/>
                <a:gd name="f150" fmla="*/ f11 f146 1"/>
                <a:gd name="f151" fmla="*/ f11 f147 1"/>
                <a:gd name="f152" fmla="*/ f11 f148 1"/>
                <a:gd name="f153" fmla="*/ f149 f57 1"/>
                <a:gd name="f154" fmla="*/ f150 f56 1"/>
                <a:gd name="f155" fmla="*/ f151 f57 1"/>
                <a:gd name="f156" fmla="*/ f152 f56 1"/>
                <a:gd name="f157" fmla="+- f69 f153 0"/>
                <a:gd name="f158" fmla="+- f68 f154 0"/>
                <a:gd name="f159" fmla="+- f69 f155 0"/>
                <a:gd name="f160" fmla="+- f68 f156 0"/>
                <a:gd name="f161" fmla="max f157 f159"/>
                <a:gd name="f162" fmla="max f158 f160"/>
                <a:gd name="f163" fmla="min f157 f159"/>
                <a:gd name="f164" fmla="min f158 f160"/>
                <a:gd name="f165" fmla="*/ f157 f43 1"/>
                <a:gd name="f166" fmla="*/ f158 f43 1"/>
                <a:gd name="f167" fmla="*/ f159 f43 1"/>
                <a:gd name="f168" fmla="*/ f160 f43 1"/>
                <a:gd name="f169" fmla="?: f85 f48 f161"/>
                <a:gd name="f170" fmla="?: f86 f49 f162"/>
                <a:gd name="f171" fmla="?: f87 f20 f163"/>
                <a:gd name="f172" fmla="?: f88 f20 f164"/>
                <a:gd name="f173" fmla="*/ f171 f43 1"/>
                <a:gd name="f174" fmla="*/ f172 f43 1"/>
                <a:gd name="f175" fmla="*/ f169 f43 1"/>
                <a:gd name="f176" fmla="*/ f17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165" y="f166"/>
                </a:cxn>
                <a:cxn ang="f41">
                  <a:pos x="f81" y="f82"/>
                </a:cxn>
                <a:cxn ang="f42">
                  <a:pos x="f167" y="f168"/>
                </a:cxn>
              </a:cxnLst>
              <a:rect l="f173" t="f174" r="f175" b="f176"/>
              <a:pathLst>
                <a:path stroke="0">
                  <a:moveTo>
                    <a:pt x="f165" y="f166"/>
                  </a:moveTo>
                  <a:arcTo wR="f76" hR="f77" stAng="f54" swAng="f78"/>
                  <a:lnTo>
                    <a:pt x="f81" y="f82"/>
                  </a:lnTo>
                  <a:close/>
                </a:path>
                <a:path fill="none">
                  <a:moveTo>
                    <a:pt x="f165" y="f166"/>
                  </a:moveTo>
                  <a:arcTo wR="f76" hR="f77" stAng="f54" swAng="f78"/>
                </a:path>
              </a:pathLst>
            </a:custGeom>
            <a:noFill/>
            <a:ln w="19046" cap="flat">
              <a:solidFill>
                <a:srgbClr val="1C1C1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-25000">
                <a:solidFill>
                  <a:srgbClr val="1C1C1C"/>
                </a:solidFill>
                <a:uFillTx/>
                <a:latin typeface="Twinkl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038949-E6F6-462A-A676-90F4EE4DD57F}"/>
              </a:ext>
            </a:extLst>
          </p:cNvPr>
          <p:cNvCxnSpPr/>
          <p:nvPr/>
        </p:nvCxnSpPr>
        <p:spPr>
          <a:xfrm>
            <a:off x="5376194" y="5103291"/>
            <a:ext cx="0" cy="10387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A72F8754-1110-48DB-BFD0-1B049F97C82C}"/>
              </a:ext>
            </a:extLst>
          </p:cNvPr>
          <p:cNvGrpSpPr/>
          <p:nvPr/>
        </p:nvGrpSpPr>
        <p:grpSpPr>
          <a:xfrm>
            <a:off x="8020046" y="227392"/>
            <a:ext cx="1123944" cy="504053"/>
            <a:chOff x="8020046" y="227392"/>
            <a:chExt cx="1123944" cy="504053"/>
          </a:xfrm>
        </p:grpSpPr>
        <p:sp>
          <p:nvSpPr>
            <p:cNvPr id="3" name="Oval 4">
              <a:extLst>
                <a:ext uri="{FF2B5EF4-FFF2-40B4-BE49-F238E27FC236}">
                  <a16:creationId xmlns:a16="http://schemas.microsoft.com/office/drawing/2014/main" id="{7B0296C1-4AE5-405A-A8DC-3042AC10E98F}"/>
                </a:ext>
              </a:extLst>
            </p:cNvPr>
            <p:cNvSpPr/>
            <p:nvPr/>
          </p:nvSpPr>
          <p:spPr>
            <a:xfrm>
              <a:off x="8020046" y="227392"/>
              <a:ext cx="503998" cy="5040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Twinkl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9F3699C-833C-40B2-9921-13BB36C0DCEE}"/>
                </a:ext>
              </a:extLst>
            </p:cNvPr>
            <p:cNvSpPr/>
            <p:nvPr/>
          </p:nvSpPr>
          <p:spPr>
            <a:xfrm>
              <a:off x="8272046" y="227392"/>
              <a:ext cx="871944" cy="504053"/>
            </a:xfrm>
            <a:prstGeom prst="rect">
              <a:avLst/>
            </a:pr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0" tIns="45720" rIns="179999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FFFFFF"/>
                  </a:solidFill>
                  <a:uFillTx/>
                  <a:latin typeface="Twinkl"/>
                </a:rPr>
                <a:t>Teach</a:t>
              </a:r>
            </a:p>
          </p:txBody>
        </p:sp>
      </p:grpSp>
      <p:sp>
        <p:nvSpPr>
          <p:cNvPr id="6" name="TextBox 23">
            <a:extLst>
              <a:ext uri="{FF2B5EF4-FFF2-40B4-BE49-F238E27FC236}">
                <a16:creationId xmlns:a16="http://schemas.microsoft.com/office/drawing/2014/main" id="{2E684C69-1FD9-46D5-9631-CF93E3377359}"/>
              </a:ext>
            </a:extLst>
          </p:cNvPr>
          <p:cNvSpPr txBox="1"/>
          <p:nvPr/>
        </p:nvSpPr>
        <p:spPr>
          <a:xfrm>
            <a:off x="1835694" y="2489133"/>
            <a:ext cx="2974726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1" i="0" u="none" strike="noStrike" kern="1200" cap="none" spc="0" baseline="0" dirty="0">
                <a:solidFill>
                  <a:srgbClr val="FAB000"/>
                </a:solidFill>
                <a:uFillTx/>
                <a:latin typeface="Twinkl" pitchFamily="2"/>
              </a:rPr>
              <a:t>water</a:t>
            </a: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44848D86-3F0B-4CDA-8BFA-6ED81A89CAC8}"/>
              </a:ext>
            </a:extLst>
          </p:cNvPr>
          <p:cNvSpPr txBox="1"/>
          <p:nvPr/>
        </p:nvSpPr>
        <p:spPr>
          <a:xfrm>
            <a:off x="1750865" y="3916792"/>
            <a:ext cx="3144383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1" i="0" u="none" strike="noStrike" kern="1200" cap="none" spc="0" baseline="0" dirty="0">
                <a:solidFill>
                  <a:srgbClr val="FAB000"/>
                </a:solidFill>
                <a:uFillTx/>
                <a:latin typeface="Twinkl" pitchFamily="2"/>
              </a:rPr>
              <a:t>where</a:t>
            </a:r>
            <a:endParaRPr lang="en-GB" sz="5400" b="1" i="0" u="none" strike="noStrike" kern="1200" cap="none" spc="0" baseline="0" dirty="0">
              <a:solidFill>
                <a:srgbClr val="FAB000"/>
              </a:solidFill>
              <a:uFillTx/>
              <a:latin typeface="Twinkl" pitchFamily="2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240E3015-9BF0-40CE-95C4-174CA3530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823" y="1700811"/>
            <a:ext cx="1311222" cy="41053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peech Bubble">
            <a:extLst>
              <a:ext uri="{FF2B5EF4-FFF2-40B4-BE49-F238E27FC236}">
                <a16:creationId xmlns:a16="http://schemas.microsoft.com/office/drawing/2014/main" id="{6D672958-C0E9-4FE5-BD81-66F35EF75857}"/>
              </a:ext>
            </a:extLst>
          </p:cNvPr>
          <p:cNvSpPr/>
          <p:nvPr/>
        </p:nvSpPr>
        <p:spPr>
          <a:xfrm>
            <a:off x="827088" y="836613"/>
            <a:ext cx="6262687" cy="660400"/>
          </a:xfrm>
          <a:prstGeom prst="wedgeRoundRectCallout">
            <a:avLst>
              <a:gd name="adj1" fmla="val 45139"/>
              <a:gd name="adj2" fmla="val 13481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Here are this week’s focus words for reading…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05B6126C-1624-4760-BDCC-F0028FC84D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8309" y="981078"/>
            <a:ext cx="3148014" cy="60928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37BC976-2332-46F5-915F-5142CD07555F}"/>
              </a:ext>
            </a:extLst>
          </p:cNvPr>
          <p:cNvSpPr txBox="1"/>
          <p:nvPr/>
        </p:nvSpPr>
        <p:spPr>
          <a:xfrm>
            <a:off x="1763713" y="549270"/>
            <a:ext cx="6913558" cy="993779"/>
          </a:xfrm>
          <a:prstGeom prst="rect">
            <a:avLst/>
          </a:prstGeom>
          <a:noFill/>
          <a:ln>
            <a:noFill/>
          </a:ln>
        </p:spPr>
        <p:txBody>
          <a:bodyPr vert="horz" wrap="square" lIns="251999" tIns="251999" rIns="251999" bIns="251999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i="0" u="none" strike="noStrike" kern="1200" cap="none" spc="0" baseline="0">
                <a:solidFill>
                  <a:srgbClr val="1C1C1C"/>
                </a:solidFill>
                <a:uFillTx/>
                <a:latin typeface="Twinkl SemiBold" pitchFamily="2"/>
              </a:rPr>
              <a:t>Today, we have learnt…</a:t>
            </a:r>
            <a:endParaRPr lang="en-GB" sz="4000" b="0" i="0" u="none" strike="noStrike" kern="1200" cap="none" spc="0" baseline="0">
              <a:solidFill>
                <a:srgbClr val="1C1C1C"/>
              </a:solidFill>
              <a:uFillTx/>
              <a:latin typeface="Twinkl SemiBold" pitchFamily="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82800A-6DD4-4EA1-AC1E-D81478280F70}"/>
              </a:ext>
            </a:extLst>
          </p:cNvPr>
          <p:cNvSpPr txBox="1"/>
          <p:nvPr/>
        </p:nvSpPr>
        <p:spPr>
          <a:xfrm>
            <a:off x="2333621" y="2757492"/>
            <a:ext cx="6913558" cy="993779"/>
          </a:xfrm>
          <a:prstGeom prst="rect">
            <a:avLst/>
          </a:prstGeom>
          <a:noFill/>
          <a:ln>
            <a:noFill/>
          </a:ln>
        </p:spPr>
        <p:txBody>
          <a:bodyPr vert="horz" wrap="square" lIns="251999" tIns="251999" rIns="251999" bIns="251999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9600" b="1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ou</a:t>
            </a:r>
            <a:endParaRPr lang="en-GB" sz="9600" b="0" i="0" u="none" strike="noStrike" kern="1200" cap="none" spc="0" baseline="0">
              <a:solidFill>
                <a:srgbClr val="1C1C1C"/>
              </a:solidFill>
              <a:uFillTx/>
              <a:latin typeface="Twinkl SemiBold" pitchFamily="2"/>
            </a:endParaRP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b="0" i="0" u="none" strike="noStrike" kern="1200" cap="none" spc="0" baseline="0">
                <a:solidFill>
                  <a:srgbClr val="1C1C1C"/>
                </a:solidFill>
                <a:uFillTx/>
                <a:latin typeface="Twinkl SemiBold" pitchFamily="2"/>
              </a:rPr>
              <a:t>saying /ow/</a:t>
            </a:r>
          </a:p>
        </p:txBody>
      </p:sp>
      <p:sp>
        <p:nvSpPr>
          <p:cNvPr id="5" name="Rectangle: Rounded Corners 10">
            <a:extLst>
              <a:ext uri="{FF2B5EF4-FFF2-40B4-BE49-F238E27FC236}">
                <a16:creationId xmlns:a16="http://schemas.microsoft.com/office/drawing/2014/main" id="{60CA7888-3802-4044-8C79-ED036166B7DA}"/>
              </a:ext>
            </a:extLst>
          </p:cNvPr>
          <p:cNvSpPr/>
          <p:nvPr/>
        </p:nvSpPr>
        <p:spPr>
          <a:xfrm>
            <a:off x="3167060" y="5681660"/>
            <a:ext cx="4106863" cy="436561"/>
          </a:xfrm>
          <a:custGeom>
            <a:avLst>
              <a:gd name="f0" fmla="val 216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7999" tIns="107999" rIns="107999" bIns="107999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The adventure continues next lesson!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D172DA10-0DC5-4B6D-BC61-0DBE14C0F822}"/>
              </a:ext>
            </a:extLst>
          </p:cNvPr>
          <p:cNvGrpSpPr/>
          <p:nvPr/>
        </p:nvGrpSpPr>
        <p:grpSpPr>
          <a:xfrm>
            <a:off x="6696233" y="227392"/>
            <a:ext cx="2447766" cy="504053"/>
            <a:chOff x="6696233" y="227392"/>
            <a:chExt cx="2447766" cy="504053"/>
          </a:xfrm>
        </p:grpSpPr>
        <p:sp>
          <p:nvSpPr>
            <p:cNvPr id="3" name="Oval 7">
              <a:extLst>
                <a:ext uri="{FF2B5EF4-FFF2-40B4-BE49-F238E27FC236}">
                  <a16:creationId xmlns:a16="http://schemas.microsoft.com/office/drawing/2014/main" id="{2D60866C-A6B8-4A13-9A9B-D3D2DE9D858D}"/>
                </a:ext>
              </a:extLst>
            </p:cNvPr>
            <p:cNvSpPr/>
            <p:nvPr/>
          </p:nvSpPr>
          <p:spPr>
            <a:xfrm>
              <a:off x="6696233" y="227392"/>
              <a:ext cx="504053" cy="5040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Twinkl"/>
              </a:endParaRPr>
            </a:p>
          </p:txBody>
        </p:sp>
        <p:sp>
          <p:nvSpPr>
            <p:cNvPr id="4" name="Rectangle 8">
              <a:extLst>
                <a:ext uri="{FF2B5EF4-FFF2-40B4-BE49-F238E27FC236}">
                  <a16:creationId xmlns:a16="http://schemas.microsoft.com/office/drawing/2014/main" id="{9009AE07-58A9-4D43-ACD4-90AA2704F056}"/>
                </a:ext>
              </a:extLst>
            </p:cNvPr>
            <p:cNvSpPr/>
            <p:nvPr/>
          </p:nvSpPr>
          <p:spPr>
            <a:xfrm>
              <a:off x="6948260" y="227392"/>
              <a:ext cx="2195739" cy="504053"/>
            </a:xfrm>
            <a:prstGeom prst="rect">
              <a:avLst/>
            </a:pr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0" tIns="45720" rIns="179999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FFFFFF"/>
                  </a:solidFill>
                  <a:uFillTx/>
                  <a:latin typeface="Twinkl"/>
                </a:rPr>
                <a:t>Revisit and Review</a:t>
              </a:r>
            </a:p>
          </p:txBody>
        </p:sp>
      </p:grpSp>
      <p:pic>
        <p:nvPicPr>
          <p:cNvPr id="6" name="Picture 8">
            <a:extLst>
              <a:ext uri="{FF2B5EF4-FFF2-40B4-BE49-F238E27FC236}">
                <a16:creationId xmlns:a16="http://schemas.microsoft.com/office/drawing/2014/main" id="{CFDFCB1D-0FFF-4292-8CFA-E360852E1B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4208" y="1773241"/>
            <a:ext cx="1296984" cy="403383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peech Bubble">
            <a:extLst>
              <a:ext uri="{FF2B5EF4-FFF2-40B4-BE49-F238E27FC236}">
                <a16:creationId xmlns:a16="http://schemas.microsoft.com/office/drawing/2014/main" id="{F62568DE-250C-4A79-908A-A8AD5A20F906}"/>
              </a:ext>
            </a:extLst>
          </p:cNvPr>
          <p:cNvSpPr/>
          <p:nvPr/>
        </p:nvSpPr>
        <p:spPr>
          <a:xfrm>
            <a:off x="1863725" y="1017588"/>
            <a:ext cx="6262688" cy="571500"/>
          </a:xfrm>
          <a:prstGeom prst="wedgeRoundRectCallout">
            <a:avLst>
              <a:gd name="adj1" fmla="val -47129"/>
              <a:gd name="adj2" fmla="val 12520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practise Sam’s Sounds and Common Exception Words!</a:t>
            </a:r>
          </a:p>
        </p:txBody>
      </p:sp>
      <p:sp>
        <p:nvSpPr>
          <p:cNvPr id="58" name="background 2">
            <a:extLst>
              <a:ext uri="{FF2B5EF4-FFF2-40B4-BE49-F238E27FC236}">
                <a16:creationId xmlns:a16="http://schemas.microsoft.com/office/drawing/2014/main" id="{20F93548-9FAD-4477-8640-363F8DE41D3B}"/>
              </a:ext>
            </a:extLst>
          </p:cNvPr>
          <p:cNvSpPr/>
          <p:nvPr/>
        </p:nvSpPr>
        <p:spPr>
          <a:xfrm>
            <a:off x="6003925" y="213995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59" name="PLAY 2">
            <a:extLst>
              <a:ext uri="{FF2B5EF4-FFF2-40B4-BE49-F238E27FC236}">
                <a16:creationId xmlns:a16="http://schemas.microsoft.com/office/drawing/2014/main" id="{231E910B-C86F-4657-9DC7-2630CB733286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5357813"/>
            <a:ext cx="735012" cy="735012"/>
            <a:chOff x="6300192" y="2204864"/>
            <a:chExt cx="900100" cy="900100"/>
          </a:xfrm>
          <a:noFill/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A71AEA7-83F5-44AA-A070-83111967BF37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A92C73AC-834C-4F3E-82B1-F3B0361C2947}"/>
                </a:ext>
              </a:extLst>
            </p:cNvPr>
            <p:cNvSpPr/>
            <p:nvPr/>
          </p:nvSpPr>
          <p:spPr>
            <a:xfrm rot="5400000">
              <a:off x="6559724" y="2417738"/>
              <a:ext cx="550169" cy="474351"/>
            </a:xfrm>
            <a:prstGeom prst="triangle">
              <a:avLst/>
            </a:prstGeom>
            <a:solidFill>
              <a:srgbClr val="F9B000"/>
            </a:solidFill>
            <a:ln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62" name="should">
            <a:extLst>
              <a:ext uri="{FF2B5EF4-FFF2-40B4-BE49-F238E27FC236}">
                <a16:creationId xmlns:a16="http://schemas.microsoft.com/office/drawing/2014/main" id="{6703EDD4-0D4F-48EB-9B4C-45EA70831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3360738"/>
            <a:ext cx="2016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tx1"/>
                </a:solidFill>
              </a:rPr>
              <a:t>should</a:t>
            </a:r>
          </a:p>
        </p:txBody>
      </p:sp>
      <p:sp>
        <p:nvSpPr>
          <p:cNvPr id="63" name="could">
            <a:extLst>
              <a:ext uri="{FF2B5EF4-FFF2-40B4-BE49-F238E27FC236}">
                <a16:creationId xmlns:a16="http://schemas.microsoft.com/office/drawing/2014/main" id="{62547998-DB98-46E0-BD32-21A76E3BC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0" y="3390900"/>
            <a:ext cx="2016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tx1"/>
                </a:solidFill>
              </a:rPr>
              <a:t>could</a:t>
            </a:r>
          </a:p>
        </p:txBody>
      </p:sp>
      <p:sp>
        <p:nvSpPr>
          <p:cNvPr id="64" name="would">
            <a:extLst>
              <a:ext uri="{FF2B5EF4-FFF2-40B4-BE49-F238E27FC236}">
                <a16:creationId xmlns:a16="http://schemas.microsoft.com/office/drawing/2014/main" id="{0ACEDC0A-8557-446B-8F45-F45B3656D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513" y="3354388"/>
            <a:ext cx="2016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tx1"/>
                </a:solidFill>
              </a:rPr>
              <a:t>would</a:t>
            </a:r>
          </a:p>
        </p:txBody>
      </p:sp>
      <p:sp>
        <p:nvSpPr>
          <p:cNvPr id="65" name="two">
            <a:extLst>
              <a:ext uri="{FF2B5EF4-FFF2-40B4-BE49-F238E27FC236}">
                <a16:creationId xmlns:a16="http://schemas.microsoft.com/office/drawing/2014/main" id="{ED213F37-959C-45A7-BFE7-8F822633A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988" y="3382963"/>
            <a:ext cx="2016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tx1"/>
                </a:solidFill>
              </a:rPr>
              <a:t>two</a:t>
            </a:r>
          </a:p>
        </p:txBody>
      </p:sp>
      <p:sp>
        <p:nvSpPr>
          <p:cNvPr id="66" name="oh">
            <a:extLst>
              <a:ext uri="{FF2B5EF4-FFF2-40B4-BE49-F238E27FC236}">
                <a16:creationId xmlns:a16="http://schemas.microsoft.com/office/drawing/2014/main" id="{19A05B3D-1E75-41C6-BF57-EA05D7C49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588" y="3354388"/>
            <a:ext cx="2016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tx1"/>
                </a:solidFill>
              </a:rPr>
              <a:t>oh</a:t>
            </a:r>
          </a:p>
        </p:txBody>
      </p:sp>
      <p:sp>
        <p:nvSpPr>
          <p:cNvPr id="67" name="their">
            <a:extLst>
              <a:ext uri="{FF2B5EF4-FFF2-40B4-BE49-F238E27FC236}">
                <a16:creationId xmlns:a16="http://schemas.microsoft.com/office/drawing/2014/main" id="{06A6B14F-B7AE-4ABC-A91B-DCD4C11A1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388" y="3375025"/>
            <a:ext cx="2016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tx1"/>
                </a:solidFill>
              </a:rPr>
              <a:t>their</a:t>
            </a:r>
          </a:p>
        </p:txBody>
      </p:sp>
      <p:sp>
        <p:nvSpPr>
          <p:cNvPr id="68" name="Mr">
            <a:extLst>
              <a:ext uri="{FF2B5EF4-FFF2-40B4-BE49-F238E27FC236}">
                <a16:creationId xmlns:a16="http://schemas.microsoft.com/office/drawing/2014/main" id="{4F87142C-83C6-4478-A2CC-48AE17AA2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800" y="3382963"/>
            <a:ext cx="2016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tx1"/>
                </a:solidFill>
              </a:rPr>
              <a:t>Mr</a:t>
            </a:r>
          </a:p>
        </p:txBody>
      </p:sp>
      <p:sp>
        <p:nvSpPr>
          <p:cNvPr id="69" name="Mrs">
            <a:extLst>
              <a:ext uri="{FF2B5EF4-FFF2-40B4-BE49-F238E27FC236}">
                <a16:creationId xmlns:a16="http://schemas.microsoft.com/office/drawing/2014/main" id="{DAFBE83E-A6CA-4BB0-8461-026A618B5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3" y="3392488"/>
            <a:ext cx="2016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tx1"/>
                </a:solidFill>
              </a:rPr>
              <a:t>Mrs</a:t>
            </a:r>
          </a:p>
        </p:txBody>
      </p:sp>
      <p:sp>
        <p:nvSpPr>
          <p:cNvPr id="70" name="love">
            <a:extLst>
              <a:ext uri="{FF2B5EF4-FFF2-40B4-BE49-F238E27FC236}">
                <a16:creationId xmlns:a16="http://schemas.microsoft.com/office/drawing/2014/main" id="{2B8BDEEF-EB61-45EB-B413-5C7EC37B8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3395663"/>
            <a:ext cx="2016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tx1"/>
                </a:solidFill>
              </a:rPr>
              <a:t>love</a:t>
            </a:r>
          </a:p>
        </p:txBody>
      </p:sp>
      <p:sp>
        <p:nvSpPr>
          <p:cNvPr id="71" name="your">
            <a:extLst>
              <a:ext uri="{FF2B5EF4-FFF2-40B4-BE49-F238E27FC236}">
                <a16:creationId xmlns:a16="http://schemas.microsoft.com/office/drawing/2014/main" id="{E75A5388-3981-43FE-972F-E8F37B987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3368675"/>
            <a:ext cx="2016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tx1"/>
                </a:solidFill>
              </a:rPr>
              <a:t>your</a:t>
            </a:r>
          </a:p>
        </p:txBody>
      </p:sp>
      <p:sp>
        <p:nvSpPr>
          <p:cNvPr id="72" name="people">
            <a:extLst>
              <a:ext uri="{FF2B5EF4-FFF2-40B4-BE49-F238E27FC236}">
                <a16:creationId xmlns:a16="http://schemas.microsoft.com/office/drawing/2014/main" id="{A562454D-8F3D-4C28-926F-CD33AC118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3387725"/>
            <a:ext cx="2016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tx1"/>
                </a:solidFill>
              </a:rPr>
              <a:t>people</a:t>
            </a:r>
          </a:p>
        </p:txBody>
      </p:sp>
      <p:sp>
        <p:nvSpPr>
          <p:cNvPr id="73" name="looked">
            <a:extLst>
              <a:ext uri="{FF2B5EF4-FFF2-40B4-BE49-F238E27FC236}">
                <a16:creationId xmlns:a16="http://schemas.microsoft.com/office/drawing/2014/main" id="{76A73107-99B2-4D89-9BDC-C4A143EDD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3405188"/>
            <a:ext cx="2016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tx1"/>
                </a:solidFill>
              </a:rPr>
              <a:t>looked</a:t>
            </a:r>
          </a:p>
        </p:txBody>
      </p:sp>
      <p:sp>
        <p:nvSpPr>
          <p:cNvPr id="74" name="background">
            <a:extLst>
              <a:ext uri="{FF2B5EF4-FFF2-40B4-BE49-F238E27FC236}">
                <a16:creationId xmlns:a16="http://schemas.microsoft.com/office/drawing/2014/main" id="{0173F97D-1C32-4796-B45C-37E92BF6EB74}"/>
              </a:ext>
            </a:extLst>
          </p:cNvPr>
          <p:cNvSpPr/>
          <p:nvPr/>
        </p:nvSpPr>
        <p:spPr>
          <a:xfrm>
            <a:off x="3021013" y="216535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75" name="PLAY 1">
            <a:extLst>
              <a:ext uri="{FF2B5EF4-FFF2-40B4-BE49-F238E27FC236}">
                <a16:creationId xmlns:a16="http://schemas.microsoft.com/office/drawing/2014/main" id="{2EC55E17-6A90-4734-8B41-95627B4CCAF0}"/>
              </a:ext>
            </a:extLst>
          </p:cNvPr>
          <p:cNvGrpSpPr>
            <a:grpSpLocks/>
          </p:cNvGrpSpPr>
          <p:nvPr/>
        </p:nvGrpSpPr>
        <p:grpSpPr bwMode="auto">
          <a:xfrm>
            <a:off x="3763963" y="5357813"/>
            <a:ext cx="736600" cy="735012"/>
            <a:chOff x="6300192" y="2204864"/>
            <a:chExt cx="900100" cy="90010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8BA8C1F-1F9B-4F7D-8941-8794FD5B7C16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B581D4F2-1930-4E30-AB12-7C4A7F9F161C}"/>
                </a:ext>
              </a:extLst>
            </p:cNvPr>
            <p:cNvSpPr/>
            <p:nvPr/>
          </p:nvSpPr>
          <p:spPr>
            <a:xfrm rot="5400000">
              <a:off x="6559542" y="2417280"/>
              <a:ext cx="550169" cy="475269"/>
            </a:xfrm>
            <a:prstGeom prst="triangle">
              <a:avLst/>
            </a:prstGeom>
            <a:solidFill>
              <a:srgbClr val="F9B000"/>
            </a:solidFill>
            <a:ln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78" name="ea">
            <a:extLst>
              <a:ext uri="{FF2B5EF4-FFF2-40B4-BE49-F238E27FC236}">
                <a16:creationId xmlns:a16="http://schemas.microsoft.com/office/drawing/2014/main" id="{FCFCEE10-DD30-4E5D-87AA-0A124448A9B5}"/>
              </a:ext>
            </a:extLst>
          </p:cNvPr>
          <p:cNvGrpSpPr>
            <a:grpSpLocks/>
          </p:cNvGrpSpPr>
          <p:nvPr/>
        </p:nvGrpSpPr>
        <p:grpSpPr bwMode="auto">
          <a:xfrm>
            <a:off x="3325813" y="2406650"/>
            <a:ext cx="1612900" cy="2298700"/>
            <a:chOff x="3321200" y="2481937"/>
            <a:chExt cx="1613651" cy="2298486"/>
          </a:xfrm>
        </p:grpSpPr>
        <p:sp>
          <p:nvSpPr>
            <p:cNvPr id="79" name="ea">
              <a:extLst>
                <a:ext uri="{FF2B5EF4-FFF2-40B4-BE49-F238E27FC236}">
                  <a16:creationId xmlns:a16="http://schemas.microsoft.com/office/drawing/2014/main" id="{23A3DB52-775C-458E-B8FD-FBD40CB4D9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6989" y="2481937"/>
              <a:ext cx="136207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ea</a:t>
              </a:r>
              <a:endParaRPr lang="en-GB" altLang="en-US" sz="13800" b="1">
                <a:solidFill>
                  <a:schemeClr val="tx1"/>
                </a:solidFill>
              </a:endParaRPr>
            </a:p>
          </p:txBody>
        </p:sp>
        <p:pic>
          <p:nvPicPr>
            <p:cNvPr id="80" name="Picture 1">
              <a:extLst>
                <a:ext uri="{FF2B5EF4-FFF2-40B4-BE49-F238E27FC236}">
                  <a16:creationId xmlns:a16="http://schemas.microsoft.com/office/drawing/2014/main" id="{C1B7CD03-E95B-417C-AD41-1F6C2FAFC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1200" y="4027881"/>
              <a:ext cx="1613651" cy="752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" name="oy">
            <a:extLst>
              <a:ext uri="{FF2B5EF4-FFF2-40B4-BE49-F238E27FC236}">
                <a16:creationId xmlns:a16="http://schemas.microsoft.com/office/drawing/2014/main" id="{8911F6F0-13B1-4677-A360-95E2F7C3545E}"/>
              </a:ext>
            </a:extLst>
          </p:cNvPr>
          <p:cNvGrpSpPr>
            <a:grpSpLocks/>
          </p:cNvGrpSpPr>
          <p:nvPr/>
        </p:nvGrpSpPr>
        <p:grpSpPr bwMode="auto">
          <a:xfrm>
            <a:off x="3486150" y="1936750"/>
            <a:ext cx="1454150" cy="3287713"/>
            <a:chOff x="3279775" y="643069"/>
            <a:chExt cx="1454150" cy="3287670"/>
          </a:xfrm>
        </p:grpSpPr>
        <p:sp>
          <p:nvSpPr>
            <p:cNvPr id="82" name="oy">
              <a:extLst>
                <a:ext uri="{FF2B5EF4-FFF2-40B4-BE49-F238E27FC236}">
                  <a16:creationId xmlns:a16="http://schemas.microsoft.com/office/drawing/2014/main" id="{84414B2E-FC17-4E56-AFC7-EA65ED1DD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9775" y="643069"/>
              <a:ext cx="1454150" cy="144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oy</a:t>
              </a:r>
              <a:endParaRPr lang="en-GB" altLang="en-US" sz="13800" b="1">
                <a:solidFill>
                  <a:schemeClr val="tx1"/>
                </a:solidFill>
              </a:endParaRPr>
            </a:p>
          </p:txBody>
        </p:sp>
        <p:pic>
          <p:nvPicPr>
            <p:cNvPr id="83" name="Picture 7">
              <a:extLst>
                <a:ext uri="{FF2B5EF4-FFF2-40B4-BE49-F238E27FC236}">
                  <a16:creationId xmlns:a16="http://schemas.microsoft.com/office/drawing/2014/main" id="{DC95D1AD-DC57-428D-A2AF-6E878851C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731" y="2187426"/>
              <a:ext cx="618246" cy="174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4" name="ie">
            <a:extLst>
              <a:ext uri="{FF2B5EF4-FFF2-40B4-BE49-F238E27FC236}">
                <a16:creationId xmlns:a16="http://schemas.microsoft.com/office/drawing/2014/main" id="{B61E100B-F705-4885-A0F6-451EFD7231BF}"/>
              </a:ext>
            </a:extLst>
          </p:cNvPr>
          <p:cNvGrpSpPr>
            <a:grpSpLocks/>
          </p:cNvGrpSpPr>
          <p:nvPr/>
        </p:nvGrpSpPr>
        <p:grpSpPr bwMode="auto">
          <a:xfrm>
            <a:off x="3605213" y="2292350"/>
            <a:ext cx="1069975" cy="2847975"/>
            <a:chOff x="5254096" y="4043009"/>
            <a:chExt cx="1069975" cy="2848414"/>
          </a:xfrm>
        </p:grpSpPr>
        <p:sp>
          <p:nvSpPr>
            <p:cNvPr id="85" name="ie">
              <a:extLst>
                <a:ext uri="{FF2B5EF4-FFF2-40B4-BE49-F238E27FC236}">
                  <a16:creationId xmlns:a16="http://schemas.microsoft.com/office/drawing/2014/main" id="{BB98158A-8D7B-4CF8-B1A2-C14C77BEBA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4096" y="4043009"/>
              <a:ext cx="106997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ie</a:t>
              </a:r>
            </a:p>
          </p:txBody>
        </p:sp>
        <p:pic>
          <p:nvPicPr>
            <p:cNvPr id="86" name="Picture 9">
              <a:extLst>
                <a:ext uri="{FF2B5EF4-FFF2-40B4-BE49-F238E27FC236}">
                  <a16:creationId xmlns:a16="http://schemas.microsoft.com/office/drawing/2014/main" id="{30B984CA-CE27-43B0-8A92-E91C7B86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5539" y="5391236"/>
              <a:ext cx="419276" cy="150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7" name="ay">
            <a:extLst>
              <a:ext uri="{FF2B5EF4-FFF2-40B4-BE49-F238E27FC236}">
                <a16:creationId xmlns:a16="http://schemas.microsoft.com/office/drawing/2014/main" id="{3373AF4E-54D3-442A-B98F-2BE23053A15C}"/>
              </a:ext>
            </a:extLst>
          </p:cNvPr>
          <p:cNvGrpSpPr>
            <a:grpSpLocks/>
          </p:cNvGrpSpPr>
          <p:nvPr/>
        </p:nvGrpSpPr>
        <p:grpSpPr bwMode="auto">
          <a:xfrm>
            <a:off x="3465513" y="2232025"/>
            <a:ext cx="1454150" cy="2803525"/>
            <a:chOff x="5348662" y="4277519"/>
            <a:chExt cx="1454150" cy="2802784"/>
          </a:xfrm>
        </p:grpSpPr>
        <p:sp>
          <p:nvSpPr>
            <p:cNvPr id="88" name="oy">
              <a:extLst>
                <a:ext uri="{FF2B5EF4-FFF2-40B4-BE49-F238E27FC236}">
                  <a16:creationId xmlns:a16="http://schemas.microsoft.com/office/drawing/2014/main" id="{B7415BCE-94A5-4F1F-89F0-30B5638CBF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8662" y="4277519"/>
              <a:ext cx="1454150" cy="144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ay</a:t>
              </a:r>
              <a:endParaRPr lang="en-GB" altLang="en-US" sz="13800" b="1">
                <a:solidFill>
                  <a:schemeClr val="tx1"/>
                </a:solidFill>
              </a:endParaRPr>
            </a:p>
          </p:txBody>
        </p:sp>
        <p:pic>
          <p:nvPicPr>
            <p:cNvPr id="89" name="Picture 11">
              <a:extLst>
                <a:ext uri="{FF2B5EF4-FFF2-40B4-BE49-F238E27FC236}">
                  <a16:creationId xmlns:a16="http://schemas.microsoft.com/office/drawing/2014/main" id="{29CA62CC-C8E5-4359-BD76-C4F78E366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346" y="5779294"/>
              <a:ext cx="1189157" cy="130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" name="a_e">
            <a:extLst>
              <a:ext uri="{FF2B5EF4-FFF2-40B4-BE49-F238E27FC236}">
                <a16:creationId xmlns:a16="http://schemas.microsoft.com/office/drawing/2014/main" id="{4AF02C82-AA9D-4622-9D72-8A32F987F4E5}"/>
              </a:ext>
            </a:extLst>
          </p:cNvPr>
          <p:cNvGrpSpPr>
            <a:grpSpLocks/>
          </p:cNvGrpSpPr>
          <p:nvPr/>
        </p:nvGrpSpPr>
        <p:grpSpPr bwMode="auto">
          <a:xfrm>
            <a:off x="3175000" y="2252663"/>
            <a:ext cx="2035175" cy="3424237"/>
            <a:chOff x="3441021" y="2481937"/>
            <a:chExt cx="2035031" cy="3423919"/>
          </a:xfrm>
        </p:grpSpPr>
        <p:sp>
          <p:nvSpPr>
            <p:cNvPr id="91" name="ea">
              <a:extLst>
                <a:ext uri="{FF2B5EF4-FFF2-40B4-BE49-F238E27FC236}">
                  <a16:creationId xmlns:a16="http://schemas.microsoft.com/office/drawing/2014/main" id="{351762A6-5A00-40A1-97D6-4BC4B8C422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6989" y="2481937"/>
              <a:ext cx="2029063" cy="1446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a_e</a:t>
              </a:r>
              <a:endParaRPr lang="en-GB" altLang="en-US" sz="13800" b="1">
                <a:solidFill>
                  <a:schemeClr val="tx1"/>
                </a:solidFill>
              </a:endParaRPr>
            </a:p>
          </p:txBody>
        </p:sp>
        <p:pic>
          <p:nvPicPr>
            <p:cNvPr id="92" name="Picture 1">
              <a:extLst>
                <a:ext uri="{FF2B5EF4-FFF2-40B4-BE49-F238E27FC236}">
                  <a16:creationId xmlns:a16="http://schemas.microsoft.com/office/drawing/2014/main" id="{6876DD27-CA7F-43A6-99F0-DC14495D5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1021" y="3330334"/>
              <a:ext cx="1822207" cy="2575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3" name="i_e">
            <a:extLst>
              <a:ext uri="{FF2B5EF4-FFF2-40B4-BE49-F238E27FC236}">
                <a16:creationId xmlns:a16="http://schemas.microsoft.com/office/drawing/2014/main" id="{76018F96-FA31-4943-8141-5C9E534459E7}"/>
              </a:ext>
            </a:extLst>
          </p:cNvPr>
          <p:cNvGrpSpPr>
            <a:grpSpLocks/>
          </p:cNvGrpSpPr>
          <p:nvPr/>
        </p:nvGrpSpPr>
        <p:grpSpPr bwMode="auto">
          <a:xfrm>
            <a:off x="3306763" y="2216150"/>
            <a:ext cx="1743075" cy="3008313"/>
            <a:chOff x="3441021" y="2481937"/>
            <a:chExt cx="1742218" cy="3008034"/>
          </a:xfrm>
        </p:grpSpPr>
        <p:sp>
          <p:nvSpPr>
            <p:cNvPr id="94" name="ea">
              <a:extLst>
                <a:ext uri="{FF2B5EF4-FFF2-40B4-BE49-F238E27FC236}">
                  <a16:creationId xmlns:a16="http://schemas.microsoft.com/office/drawing/2014/main" id="{55A7AD40-F216-4E4E-BB39-9DB3C7DC8A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6989" y="2481937"/>
              <a:ext cx="1736250" cy="1446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i_e</a:t>
              </a:r>
              <a:endParaRPr lang="en-GB" altLang="en-US" sz="13800" b="1">
                <a:solidFill>
                  <a:schemeClr val="tx1"/>
                </a:solidFill>
              </a:endParaRPr>
            </a:p>
          </p:txBody>
        </p:sp>
        <p:pic>
          <p:nvPicPr>
            <p:cNvPr id="95" name="Picture 1">
              <a:extLst>
                <a:ext uri="{FF2B5EF4-FFF2-40B4-BE49-F238E27FC236}">
                  <a16:creationId xmlns:a16="http://schemas.microsoft.com/office/drawing/2014/main" id="{654CBC3E-1B40-43CE-8353-7DE041670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1021" y="3938835"/>
              <a:ext cx="1597275" cy="1551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6" name="o_e">
            <a:extLst>
              <a:ext uri="{FF2B5EF4-FFF2-40B4-BE49-F238E27FC236}">
                <a16:creationId xmlns:a16="http://schemas.microsoft.com/office/drawing/2014/main" id="{AA35D53B-25C7-4F6C-B7DE-90DA9FCFCE25}"/>
              </a:ext>
            </a:extLst>
          </p:cNvPr>
          <p:cNvGrpSpPr>
            <a:grpSpLocks/>
          </p:cNvGrpSpPr>
          <p:nvPr/>
        </p:nvGrpSpPr>
        <p:grpSpPr bwMode="auto">
          <a:xfrm>
            <a:off x="3173413" y="2224088"/>
            <a:ext cx="1984375" cy="3008312"/>
            <a:chOff x="3446989" y="2481937"/>
            <a:chExt cx="1983863" cy="3008034"/>
          </a:xfrm>
        </p:grpSpPr>
        <p:sp>
          <p:nvSpPr>
            <p:cNvPr id="97" name="ea">
              <a:extLst>
                <a:ext uri="{FF2B5EF4-FFF2-40B4-BE49-F238E27FC236}">
                  <a16:creationId xmlns:a16="http://schemas.microsoft.com/office/drawing/2014/main" id="{DE37EACD-E549-47E3-AC39-01B7CE3EF9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6989" y="2481937"/>
              <a:ext cx="1983863" cy="1446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o_e</a:t>
              </a:r>
              <a:endParaRPr lang="en-GB" altLang="en-US" sz="13800" b="1">
                <a:solidFill>
                  <a:schemeClr val="tx1"/>
                </a:solidFill>
              </a:endParaRPr>
            </a:p>
          </p:txBody>
        </p:sp>
        <p:pic>
          <p:nvPicPr>
            <p:cNvPr id="98" name="Picture 1">
              <a:extLst>
                <a:ext uri="{FF2B5EF4-FFF2-40B4-BE49-F238E27FC236}">
                  <a16:creationId xmlns:a16="http://schemas.microsoft.com/office/drawing/2014/main" id="{5724F5A8-4FBC-4A88-9D29-E6491DBFA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0432" y="3938835"/>
              <a:ext cx="346501" cy="1551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9" name="asked">
            <a:extLst>
              <a:ext uri="{FF2B5EF4-FFF2-40B4-BE49-F238E27FC236}">
                <a16:creationId xmlns:a16="http://schemas.microsoft.com/office/drawing/2014/main" id="{BB7F59E0-88FB-4275-9E22-CA2A60687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988" y="3424238"/>
            <a:ext cx="2016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tx1"/>
                </a:solidFill>
              </a:rPr>
              <a:t>asked</a:t>
            </a:r>
          </a:p>
        </p:txBody>
      </p:sp>
      <p:sp>
        <p:nvSpPr>
          <p:cNvPr id="100" name="called">
            <a:extLst>
              <a:ext uri="{FF2B5EF4-FFF2-40B4-BE49-F238E27FC236}">
                <a16:creationId xmlns:a16="http://schemas.microsoft.com/office/drawing/2014/main" id="{92A0F6FA-C08C-4612-9C28-190D99FF5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3424238"/>
            <a:ext cx="2016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tx1"/>
                </a:solidFill>
              </a:rPr>
              <a:t>called</a:t>
            </a:r>
          </a:p>
        </p:txBody>
      </p:sp>
      <p:grpSp>
        <p:nvGrpSpPr>
          <p:cNvPr id="101" name="u_e">
            <a:extLst>
              <a:ext uri="{FF2B5EF4-FFF2-40B4-BE49-F238E27FC236}">
                <a16:creationId xmlns:a16="http://schemas.microsoft.com/office/drawing/2014/main" id="{8F92AD2B-A000-4152-9DF8-BFFDEE934634}"/>
              </a:ext>
            </a:extLst>
          </p:cNvPr>
          <p:cNvGrpSpPr>
            <a:grpSpLocks/>
          </p:cNvGrpSpPr>
          <p:nvPr/>
        </p:nvGrpSpPr>
        <p:grpSpPr bwMode="auto">
          <a:xfrm>
            <a:off x="3136900" y="2235200"/>
            <a:ext cx="2035175" cy="2698750"/>
            <a:chOff x="3446989" y="2481937"/>
            <a:chExt cx="2035610" cy="2697686"/>
          </a:xfrm>
        </p:grpSpPr>
        <p:sp>
          <p:nvSpPr>
            <p:cNvPr id="102" name="ea">
              <a:extLst>
                <a:ext uri="{FF2B5EF4-FFF2-40B4-BE49-F238E27FC236}">
                  <a16:creationId xmlns:a16="http://schemas.microsoft.com/office/drawing/2014/main" id="{EFCC327A-DEA1-47BE-B2D6-F4E09D8CC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6989" y="2481937"/>
              <a:ext cx="2035610" cy="1446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u_e</a:t>
              </a:r>
              <a:endParaRPr lang="en-GB" altLang="en-US" sz="13800" b="1">
                <a:solidFill>
                  <a:schemeClr val="tx1"/>
                </a:solidFill>
              </a:endParaRPr>
            </a:p>
          </p:txBody>
        </p:sp>
        <p:pic>
          <p:nvPicPr>
            <p:cNvPr id="103" name="Picture 1">
              <a:extLst>
                <a:ext uri="{FF2B5EF4-FFF2-40B4-BE49-F238E27FC236}">
                  <a16:creationId xmlns:a16="http://schemas.microsoft.com/office/drawing/2014/main" id="{20BEF8B8-9F15-4A6E-8156-292B839AE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6557" y="4249183"/>
              <a:ext cx="1094252" cy="930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4" name="e_e">
            <a:extLst>
              <a:ext uri="{FF2B5EF4-FFF2-40B4-BE49-F238E27FC236}">
                <a16:creationId xmlns:a16="http://schemas.microsoft.com/office/drawing/2014/main" id="{84CD78CD-2FD6-4415-8560-9ACE511B4295}"/>
              </a:ext>
            </a:extLst>
          </p:cNvPr>
          <p:cNvGrpSpPr>
            <a:grpSpLocks/>
          </p:cNvGrpSpPr>
          <p:nvPr/>
        </p:nvGrpSpPr>
        <p:grpSpPr bwMode="auto">
          <a:xfrm>
            <a:off x="3244850" y="2174875"/>
            <a:ext cx="1920875" cy="2978150"/>
            <a:chOff x="3446989" y="2481937"/>
            <a:chExt cx="1920224" cy="2978591"/>
          </a:xfrm>
        </p:grpSpPr>
        <p:sp>
          <p:nvSpPr>
            <p:cNvPr id="105" name="ea">
              <a:extLst>
                <a:ext uri="{FF2B5EF4-FFF2-40B4-BE49-F238E27FC236}">
                  <a16:creationId xmlns:a16="http://schemas.microsoft.com/office/drawing/2014/main" id="{8C80F974-6969-414F-990D-D82E6BCA1E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6989" y="2481937"/>
              <a:ext cx="1920224" cy="1446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e_e</a:t>
              </a:r>
              <a:endParaRPr lang="en-GB" altLang="en-US" sz="13800" b="1">
                <a:solidFill>
                  <a:schemeClr val="tx1"/>
                </a:solidFill>
              </a:endParaRPr>
            </a:p>
          </p:txBody>
        </p:sp>
        <p:pic>
          <p:nvPicPr>
            <p:cNvPr id="106" name="Picture 1">
              <a:extLst>
                <a:ext uri="{FF2B5EF4-FFF2-40B4-BE49-F238E27FC236}">
                  <a16:creationId xmlns:a16="http://schemas.microsoft.com/office/drawing/2014/main" id="{17E02216-67B1-473C-AA5F-5FB2DBAC4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114" y="3968278"/>
              <a:ext cx="955138" cy="149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5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5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500"/>
                            </p:stCondLst>
                            <p:childTnLst>
                              <p:par>
                                <p:cTn id="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5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5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99" grpId="0"/>
      <p:bldP spid="99" grpId="1"/>
      <p:bldP spid="100" grpId="0"/>
      <p:bldP spid="10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610428AD-DEC4-47CC-9335-9768F8D5F820}"/>
              </a:ext>
            </a:extLst>
          </p:cNvPr>
          <p:cNvGrpSpPr/>
          <p:nvPr/>
        </p:nvGrpSpPr>
        <p:grpSpPr>
          <a:xfrm>
            <a:off x="8020046" y="227392"/>
            <a:ext cx="1123944" cy="504053"/>
            <a:chOff x="8020046" y="227392"/>
            <a:chExt cx="1123944" cy="504053"/>
          </a:xfrm>
        </p:grpSpPr>
        <p:sp>
          <p:nvSpPr>
            <p:cNvPr id="3" name="Oval 4">
              <a:extLst>
                <a:ext uri="{FF2B5EF4-FFF2-40B4-BE49-F238E27FC236}">
                  <a16:creationId xmlns:a16="http://schemas.microsoft.com/office/drawing/2014/main" id="{7A97EDC5-2A88-444B-AC90-B36800E1E349}"/>
                </a:ext>
              </a:extLst>
            </p:cNvPr>
            <p:cNvSpPr/>
            <p:nvPr/>
          </p:nvSpPr>
          <p:spPr>
            <a:xfrm>
              <a:off x="8020046" y="227392"/>
              <a:ext cx="503998" cy="5040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Twinkl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836516-64C3-4864-9525-EF5A807EC543}"/>
                </a:ext>
              </a:extLst>
            </p:cNvPr>
            <p:cNvSpPr/>
            <p:nvPr/>
          </p:nvSpPr>
          <p:spPr>
            <a:xfrm>
              <a:off x="8272046" y="227392"/>
              <a:ext cx="871944" cy="504053"/>
            </a:xfrm>
            <a:prstGeom prst="rect">
              <a:avLst/>
            </a:pr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0" tIns="45720" rIns="179999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FFFFFF"/>
                  </a:solidFill>
                  <a:uFillTx/>
                  <a:latin typeface="Twinkl"/>
                </a:rPr>
                <a:t>Teach</a:t>
              </a:r>
            </a:p>
          </p:txBody>
        </p:sp>
      </p:grpSp>
      <p:pic>
        <p:nvPicPr>
          <p:cNvPr id="5" name="Picture 1">
            <a:extLst>
              <a:ext uri="{FF2B5EF4-FFF2-40B4-BE49-F238E27FC236}">
                <a16:creationId xmlns:a16="http://schemas.microsoft.com/office/drawing/2014/main" id="{1BE15C51-73E4-41C4-A7FE-551BE7C014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3466" y="2316166"/>
            <a:ext cx="2387598" cy="57784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: Rounded Corners 8">
            <a:extLst>
              <a:ext uri="{FF2B5EF4-FFF2-40B4-BE49-F238E27FC236}">
                <a16:creationId xmlns:a16="http://schemas.microsoft.com/office/drawing/2014/main" id="{DEB8A296-9616-4857-AE1B-542ECEA8E16A}"/>
              </a:ext>
            </a:extLst>
          </p:cNvPr>
          <p:cNvSpPr/>
          <p:nvPr/>
        </p:nvSpPr>
        <p:spPr>
          <a:xfrm>
            <a:off x="814392" y="1052510"/>
            <a:ext cx="7515224" cy="936629"/>
          </a:xfrm>
          <a:custGeom>
            <a:avLst>
              <a:gd name="f0" fmla="val 162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28575" cap="flat">
            <a:solidFill>
              <a:srgbClr val="1C1C1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Today, we are learning to write words that contain </a:t>
            </a:r>
            <a:r>
              <a:rPr lang="en-GB" sz="2400" b="1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ou </a:t>
            </a:r>
            <a:r>
              <a:rPr lang="en-GB" sz="24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saying /ow/.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775B9760-7674-4E7B-9FCA-CE6EE728BF75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1696CC-98A0-48B3-964E-31411A04E82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07" y="1971040"/>
            <a:ext cx="1016547" cy="2937054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219A6B85-C878-48BE-8A4B-415A82B66688}"/>
              </a:ext>
            </a:extLst>
          </p:cNvPr>
          <p:cNvGrpSpPr/>
          <p:nvPr/>
        </p:nvGrpSpPr>
        <p:grpSpPr>
          <a:xfrm>
            <a:off x="8020046" y="227392"/>
            <a:ext cx="1123944" cy="504053"/>
            <a:chOff x="8020046" y="227392"/>
            <a:chExt cx="1123944" cy="504053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0BC893E2-8EC6-48C8-80EB-56D8F3C46F18}"/>
                </a:ext>
              </a:extLst>
            </p:cNvPr>
            <p:cNvSpPr/>
            <p:nvPr/>
          </p:nvSpPr>
          <p:spPr>
            <a:xfrm>
              <a:off x="8020046" y="227392"/>
              <a:ext cx="503998" cy="5040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Twinkl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8CC83674-5E42-40DD-91B3-0773DA1B13ED}"/>
                </a:ext>
              </a:extLst>
            </p:cNvPr>
            <p:cNvSpPr/>
            <p:nvPr/>
          </p:nvSpPr>
          <p:spPr>
            <a:xfrm>
              <a:off x="8272046" y="227392"/>
              <a:ext cx="871944" cy="504053"/>
            </a:xfrm>
            <a:prstGeom prst="rect">
              <a:avLst/>
            </a:pr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0" tIns="45720" rIns="179999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FFFFFF"/>
                  </a:solidFill>
                  <a:uFillTx/>
                  <a:latin typeface="Twinkl"/>
                </a:rPr>
                <a:t>Teach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23F2C54-B127-4151-BE0F-2C9E2CB300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36" y="1945990"/>
            <a:ext cx="1016547" cy="3000810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A7DF447C-8D66-4002-8D50-BBFCE338B21E}"/>
              </a:ext>
            </a:extLst>
          </p:cNvPr>
          <p:cNvSpPr/>
          <p:nvPr/>
        </p:nvSpPr>
        <p:spPr>
          <a:xfrm>
            <a:off x="683568" y="5157188"/>
            <a:ext cx="7776862" cy="1028462"/>
          </a:xfrm>
          <a:custGeom>
            <a:avLst>
              <a:gd name="f0" fmla="val 216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28575" cap="flat">
            <a:solidFill>
              <a:srgbClr val="1C1C1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Kit and Sam were </a:t>
            </a:r>
            <a:r>
              <a:rPr lang="en-GB" sz="2000" b="0" i="0" u="none" strike="noStrike" kern="1200" cap="none" spc="0" baseline="0" dirty="0">
                <a:solidFill>
                  <a:schemeClr val="bg2">
                    <a:lumMod val="50000"/>
                  </a:schemeClr>
                </a:solidFill>
                <a:uFillTx/>
                <a:latin typeface="Twinkl" pitchFamily="50"/>
              </a:rPr>
              <a:t>very excited because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ton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igh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t they were goi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ng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on </a:t>
            </a:r>
            <a:r>
              <a:rPr lang="en-GB" sz="2000" b="0" i="0" u="none" strike="noStrike" kern="1200" cap="none" spc="0" baseline="0" dirty="0">
                <a:solidFill>
                  <a:srgbClr val="E1356B"/>
                </a:solidFill>
                <a:uFillTx/>
                <a:latin typeface="Twinkl" pitchFamily="50"/>
              </a:rPr>
              <a:t>their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f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ir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st ev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er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B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ea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v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er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</a:t>
            </a:r>
            <a:r>
              <a:rPr lang="en-GB" sz="2000" b="0" i="0" u="none" strike="noStrike" kern="1200" cap="none" spc="0" baseline="0" dirty="0">
                <a:solidFill>
                  <a:schemeClr val="bg2">
                    <a:lumMod val="50000"/>
                  </a:schemeClr>
                </a:solidFill>
                <a:uFillTx/>
                <a:latin typeface="Twinkl" pitchFamily="50"/>
              </a:rPr>
              <a:t>sleepover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. They were go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ing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to camp in the w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oo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ds wi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th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some of </a:t>
            </a:r>
            <a:r>
              <a:rPr lang="en-GB" sz="2000" b="0" i="0" u="none" strike="noStrike" kern="1200" cap="none" spc="0" baseline="0" dirty="0">
                <a:solidFill>
                  <a:srgbClr val="E1356B"/>
                </a:solidFill>
                <a:uFillTx/>
                <a:latin typeface="Twinkl" pitchFamily="50"/>
              </a:rPr>
              <a:t>their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</a:t>
            </a:r>
            <a:r>
              <a:rPr lang="en-GB" sz="2000" b="0" i="0" strike="noStrike" kern="1200" cap="none" spc="0" baseline="0" dirty="0">
                <a:solidFill>
                  <a:schemeClr val="bg2">
                    <a:lumMod val="50000"/>
                  </a:schemeClr>
                </a:solidFill>
                <a:uFillTx/>
                <a:latin typeface="Twinkl" pitchFamily="50"/>
              </a:rPr>
              <a:t>friends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3E6161C2-AD28-4DA5-965A-79434295801F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DD1616B5-635D-4A9D-A83D-6BC7D39F6C8B}"/>
              </a:ext>
            </a:extLst>
          </p:cNvPr>
          <p:cNvGrpSpPr/>
          <p:nvPr/>
        </p:nvGrpSpPr>
        <p:grpSpPr>
          <a:xfrm>
            <a:off x="8020046" y="227392"/>
            <a:ext cx="1123944" cy="504053"/>
            <a:chOff x="8020046" y="227392"/>
            <a:chExt cx="1123944" cy="504053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75EA26C3-B1E2-45C6-89E6-0FF246835208}"/>
                </a:ext>
              </a:extLst>
            </p:cNvPr>
            <p:cNvSpPr/>
            <p:nvPr/>
          </p:nvSpPr>
          <p:spPr>
            <a:xfrm>
              <a:off x="8020046" y="227392"/>
              <a:ext cx="503998" cy="5040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Twinkl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77780051-C617-4AEF-95F6-8026C1187789}"/>
                </a:ext>
              </a:extLst>
            </p:cNvPr>
            <p:cNvSpPr/>
            <p:nvPr/>
          </p:nvSpPr>
          <p:spPr>
            <a:xfrm>
              <a:off x="8272046" y="227392"/>
              <a:ext cx="871944" cy="504053"/>
            </a:xfrm>
            <a:prstGeom prst="rect">
              <a:avLst/>
            </a:pr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0" tIns="45720" rIns="179999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FFFFFF"/>
                  </a:solidFill>
                  <a:uFillTx/>
                  <a:latin typeface="Twinkl"/>
                </a:rPr>
                <a:t>Teach</a:t>
              </a:r>
            </a:p>
          </p:txBody>
        </p:sp>
      </p:grpSp>
      <p:sp>
        <p:nvSpPr>
          <p:cNvPr id="7" name="Arc 11">
            <a:extLst>
              <a:ext uri="{FF2B5EF4-FFF2-40B4-BE49-F238E27FC236}">
                <a16:creationId xmlns:a16="http://schemas.microsoft.com/office/drawing/2014/main" id="{1E0B8F5C-16D1-4594-A570-E95C6B2B03C4}"/>
              </a:ext>
            </a:extLst>
          </p:cNvPr>
          <p:cNvSpPr/>
          <p:nvPr/>
        </p:nvSpPr>
        <p:spPr>
          <a:xfrm rot="7906199">
            <a:off x="7451068" y="5495206"/>
            <a:ext cx="338135" cy="352428"/>
          </a:xfrm>
          <a:custGeom>
            <a:avLst>
              <a:gd name="f12" fmla="val 180"/>
              <a:gd name="f13" fmla="val 27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1"/>
              <a:gd name="f12" fmla="val 180"/>
              <a:gd name="f13" fmla="val 270"/>
              <a:gd name="f14" fmla="+- 0 0 -270"/>
              <a:gd name="f15" fmla="+- 0 0 -225"/>
              <a:gd name="f16" fmla="+- 0 0 -180"/>
              <a:gd name="f17" fmla="abs f6"/>
              <a:gd name="f18" fmla="abs f7"/>
              <a:gd name="f19" fmla="abs f8"/>
              <a:gd name="f20" fmla="val f9"/>
              <a:gd name="f21" fmla="+- 0 0 f12"/>
              <a:gd name="f22" fmla="+- 0 0 f13"/>
              <a:gd name="f23" fmla="*/ f14 f2 1"/>
              <a:gd name="f24" fmla="*/ f15 f2 1"/>
              <a:gd name="f25" fmla="*/ f16 f2 1"/>
              <a:gd name="f26" fmla="?: f17 f6 1"/>
              <a:gd name="f27" fmla="?: f18 f7 1"/>
              <a:gd name="f28" fmla="?: f19 f8 1"/>
              <a:gd name="f29" fmla="*/ f21 f2 1"/>
              <a:gd name="f30" fmla="*/ f22 f2 1"/>
              <a:gd name="f31" fmla="*/ f23 1 f5"/>
              <a:gd name="f32" fmla="*/ f24 1 f5"/>
              <a:gd name="f33" fmla="*/ f25 1 f5"/>
              <a:gd name="f34" fmla="*/ f26 1 21600"/>
              <a:gd name="f35" fmla="*/ f27 1 21600"/>
              <a:gd name="f36" fmla="*/ 21600 f26 1"/>
              <a:gd name="f37" fmla="*/ 21600 f27 1"/>
              <a:gd name="f38" fmla="*/ f29 1 f5"/>
              <a:gd name="f39" fmla="*/ f30 1 f5"/>
              <a:gd name="f40" fmla="+- f31 0 f3"/>
              <a:gd name="f41" fmla="+- f32 0 f3"/>
              <a:gd name="f42" fmla="+- f33 0 f3"/>
              <a:gd name="f43" fmla="min f35 f34"/>
              <a:gd name="f44" fmla="*/ f36 1 f28"/>
              <a:gd name="f45" fmla="*/ f37 1 f28"/>
              <a:gd name="f46" fmla="+- f38 0 f3"/>
              <a:gd name="f47" fmla="+- f39 0 f3"/>
              <a:gd name="f48" fmla="val f44"/>
              <a:gd name="f49" fmla="val f45"/>
              <a:gd name="f50" fmla="+- 0 0 f46"/>
              <a:gd name="f51" fmla="+- 0 0 f47"/>
              <a:gd name="f52" fmla="+- f49 0 f20"/>
              <a:gd name="f53" fmla="+- f48 0 f20"/>
              <a:gd name="f54" fmla="val f50"/>
              <a:gd name="f55" fmla="val f51"/>
              <a:gd name="f56" fmla="*/ f52 1 2"/>
              <a:gd name="f57" fmla="*/ f53 1 2"/>
              <a:gd name="f58" fmla="+- f55 0 f54"/>
              <a:gd name="f59" fmla="+- f54 f3 0"/>
              <a:gd name="f60" fmla="+- f55 f3 0"/>
              <a:gd name="f61" fmla="+- 21600000 0 f54"/>
              <a:gd name="f62" fmla="+- f3 0 f54"/>
              <a:gd name="f63" fmla="+- 27000000 0 f54"/>
              <a:gd name="f64" fmla="+- f2 0 f54"/>
              <a:gd name="f65" fmla="+- 32400000 0 f54"/>
              <a:gd name="f66" fmla="+- f4 0 f54"/>
              <a:gd name="f67" fmla="+- 37800000 0 f54"/>
              <a:gd name="f68" fmla="+- f20 f56 0"/>
              <a:gd name="f69" fmla="+- f20 f57 0"/>
              <a:gd name="f70" fmla="+- f58 21600000 0"/>
              <a:gd name="f71" fmla="*/ f59 f10 1"/>
              <a:gd name="f72" fmla="*/ f60 f10 1"/>
              <a:gd name="f73" fmla="?: f62 f62 f63"/>
              <a:gd name="f74" fmla="?: f64 f64 f65"/>
              <a:gd name="f75" fmla="?: f66 f66 f67"/>
              <a:gd name="f76" fmla="*/ f57 f43 1"/>
              <a:gd name="f77" fmla="*/ f56 f43 1"/>
              <a:gd name="f78" fmla="?: f58 f58 f70"/>
              <a:gd name="f79" fmla="*/ f71 1 f2"/>
              <a:gd name="f80" fmla="*/ f72 1 f2"/>
              <a:gd name="f81" fmla="*/ f69 f43 1"/>
              <a:gd name="f82" fmla="*/ f68 f43 1"/>
              <a:gd name="f83" fmla="+- 0 0 f79"/>
              <a:gd name="f84" fmla="+- 0 0 f80"/>
              <a:gd name="f85" fmla="+- f78 0 f61"/>
              <a:gd name="f86" fmla="+- f78 0 f73"/>
              <a:gd name="f87" fmla="+- f78 0 f74"/>
              <a:gd name="f88" fmla="+- f78 0 f75"/>
              <a:gd name="f89" fmla="+- 0 0 f83"/>
              <a:gd name="f90" fmla="+- 0 0 f84"/>
              <a:gd name="f91" fmla="*/ f89 f2 1"/>
              <a:gd name="f92" fmla="*/ f90 f2 1"/>
              <a:gd name="f93" fmla="*/ f91 1 f10"/>
              <a:gd name="f94" fmla="*/ f92 1 f10"/>
              <a:gd name="f95" fmla="+- f93 0 f3"/>
              <a:gd name="f96" fmla="+- f94 0 f3"/>
              <a:gd name="f97" fmla="sin 1 f95"/>
              <a:gd name="f98" fmla="cos 1 f95"/>
              <a:gd name="f99" fmla="sin 1 f96"/>
              <a:gd name="f100" fmla="cos 1 f96"/>
              <a:gd name="f101" fmla="+- 0 0 f97"/>
              <a:gd name="f102" fmla="+- 0 0 f98"/>
              <a:gd name="f103" fmla="+- 0 0 f99"/>
              <a:gd name="f104" fmla="+- 0 0 f100"/>
              <a:gd name="f105" fmla="+- 0 0 f101"/>
              <a:gd name="f106" fmla="+- 0 0 f102"/>
              <a:gd name="f107" fmla="+- 0 0 f103"/>
              <a:gd name="f108" fmla="+- 0 0 f104"/>
              <a:gd name="f109" fmla="*/ f105 f57 1"/>
              <a:gd name="f110" fmla="*/ f106 f56 1"/>
              <a:gd name="f111" fmla="*/ f107 f57 1"/>
              <a:gd name="f112" fmla="*/ f108 f56 1"/>
              <a:gd name="f113" fmla="+- 0 0 f110"/>
              <a:gd name="f114" fmla="+- 0 0 f109"/>
              <a:gd name="f115" fmla="+- 0 0 f112"/>
              <a:gd name="f116" fmla="+- 0 0 f111"/>
              <a:gd name="f117" fmla="+- 0 0 f113"/>
              <a:gd name="f118" fmla="+- 0 0 f114"/>
              <a:gd name="f119" fmla="+- 0 0 f115"/>
              <a:gd name="f120" fmla="+- 0 0 f116"/>
              <a:gd name="f121" fmla="at2 f117 f118"/>
              <a:gd name="f122" fmla="at2 f119 f120"/>
              <a:gd name="f123" fmla="+- f121 f3 0"/>
              <a:gd name="f124" fmla="+- f122 f3 0"/>
              <a:gd name="f125" fmla="*/ f123 f10 1"/>
              <a:gd name="f126" fmla="*/ f124 f10 1"/>
              <a:gd name="f127" fmla="*/ f125 1 f2"/>
              <a:gd name="f128" fmla="*/ f126 1 f2"/>
              <a:gd name="f129" fmla="+- 0 0 f127"/>
              <a:gd name="f130" fmla="+- 0 0 f128"/>
              <a:gd name="f131" fmla="val f129"/>
              <a:gd name="f132" fmla="val f130"/>
              <a:gd name="f133" fmla="+- 0 0 f131"/>
              <a:gd name="f134" fmla="+- 0 0 f132"/>
              <a:gd name="f135" fmla="*/ f133 f2 1"/>
              <a:gd name="f136" fmla="*/ f134 f2 1"/>
              <a:gd name="f137" fmla="*/ f135 1 f10"/>
              <a:gd name="f138" fmla="*/ f136 1 f10"/>
              <a:gd name="f139" fmla="+- f137 0 f3"/>
              <a:gd name="f140" fmla="+- f138 0 f3"/>
              <a:gd name="f141" fmla="cos 1 f139"/>
              <a:gd name="f142" fmla="sin 1 f139"/>
              <a:gd name="f143" fmla="cos 1 f140"/>
              <a:gd name="f144" fmla="sin 1 f140"/>
              <a:gd name="f145" fmla="+- 0 0 f141"/>
              <a:gd name="f146" fmla="+- 0 0 f142"/>
              <a:gd name="f147" fmla="+- 0 0 f143"/>
              <a:gd name="f148" fmla="+- 0 0 f144"/>
              <a:gd name="f149" fmla="*/ f11 f145 1"/>
              <a:gd name="f150" fmla="*/ f11 f146 1"/>
              <a:gd name="f151" fmla="*/ f11 f147 1"/>
              <a:gd name="f152" fmla="*/ f11 f148 1"/>
              <a:gd name="f153" fmla="*/ f149 f57 1"/>
              <a:gd name="f154" fmla="*/ f150 f56 1"/>
              <a:gd name="f155" fmla="*/ f151 f57 1"/>
              <a:gd name="f156" fmla="*/ f152 f56 1"/>
              <a:gd name="f157" fmla="+- f69 f153 0"/>
              <a:gd name="f158" fmla="+- f68 f154 0"/>
              <a:gd name="f159" fmla="+- f69 f155 0"/>
              <a:gd name="f160" fmla="+- f68 f156 0"/>
              <a:gd name="f161" fmla="max f157 f159"/>
              <a:gd name="f162" fmla="max f158 f160"/>
              <a:gd name="f163" fmla="min f157 f159"/>
              <a:gd name="f164" fmla="min f158 f160"/>
              <a:gd name="f165" fmla="*/ f157 f43 1"/>
              <a:gd name="f166" fmla="*/ f158 f43 1"/>
              <a:gd name="f167" fmla="*/ f159 f43 1"/>
              <a:gd name="f168" fmla="*/ f160 f43 1"/>
              <a:gd name="f169" fmla="?: f85 f48 f161"/>
              <a:gd name="f170" fmla="?: f86 f49 f162"/>
              <a:gd name="f171" fmla="?: f87 f20 f163"/>
              <a:gd name="f172" fmla="?: f88 f20 f164"/>
              <a:gd name="f173" fmla="*/ f171 f43 1"/>
              <a:gd name="f174" fmla="*/ f172 f43 1"/>
              <a:gd name="f175" fmla="*/ f169 f43 1"/>
              <a:gd name="f176" fmla="*/ f170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165" y="f166"/>
              </a:cxn>
              <a:cxn ang="f41">
                <a:pos x="f81" y="f82"/>
              </a:cxn>
              <a:cxn ang="f42">
                <a:pos x="f167" y="f168"/>
              </a:cxn>
            </a:cxnLst>
            <a:rect l="f173" t="f174" r="f175" b="f176"/>
            <a:pathLst>
              <a:path stroke="0">
                <a:moveTo>
                  <a:pt x="f165" y="f166"/>
                </a:moveTo>
                <a:arcTo wR="f76" hR="f77" stAng="f54" swAng="f78"/>
                <a:lnTo>
                  <a:pt x="f81" y="f82"/>
                </a:lnTo>
                <a:close/>
              </a:path>
              <a:path fill="none">
                <a:moveTo>
                  <a:pt x="f165" y="f166"/>
                </a:moveTo>
                <a:arcTo wR="f76" hR="f77" stAng="f54" swAng="f78"/>
              </a:path>
            </a:pathLst>
          </a:custGeom>
          <a:noFill/>
          <a:ln w="19046" cap="flat">
            <a:solidFill>
              <a:srgbClr val="1C1C1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-25000">
              <a:solidFill>
                <a:srgbClr val="1C1C1C"/>
              </a:solidFill>
              <a:uFillTx/>
              <a:latin typeface="Twink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F2B6C61-9498-440C-85C6-2A546BE42EC3}"/>
              </a:ext>
            </a:extLst>
          </p:cNvPr>
          <p:cNvCxnSpPr>
            <a:cxnSpLocks/>
          </p:cNvCxnSpPr>
          <p:nvPr/>
        </p:nvCxnSpPr>
        <p:spPr>
          <a:xfrm>
            <a:off x="6941127" y="6078682"/>
            <a:ext cx="0" cy="5195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A5E6828-5FBE-4635-8A3D-B09DCFE57C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74"/>
          <a:stretch/>
        </p:blipFill>
        <p:spPr>
          <a:xfrm>
            <a:off x="1404066" y="1360173"/>
            <a:ext cx="2190802" cy="5029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FD36BB-8741-441E-9F88-FAB351E5E98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07" y="1971040"/>
            <a:ext cx="1016547" cy="29370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D81533-C5FB-4DA7-9003-2ECEE1FCE54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36" y="1945990"/>
            <a:ext cx="1016547" cy="3000810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78E9BA90-B067-4AD2-BD4F-308DC7E5BF9B}"/>
              </a:ext>
            </a:extLst>
          </p:cNvPr>
          <p:cNvSpPr/>
          <p:nvPr/>
        </p:nvSpPr>
        <p:spPr>
          <a:xfrm>
            <a:off x="683568" y="5157188"/>
            <a:ext cx="7776862" cy="1028462"/>
          </a:xfrm>
          <a:custGeom>
            <a:avLst>
              <a:gd name="f0" fmla="val 216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28575" cap="flat">
            <a:solidFill>
              <a:srgbClr val="1C1C1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Mum </a:t>
            </a:r>
            <a:r>
              <a:rPr lang="en-GB" sz="2000" b="0" i="0" u="none" strike="noStrike" kern="1200" cap="none" spc="0" baseline="0" dirty="0">
                <a:solidFill>
                  <a:schemeClr val="bg2">
                    <a:lumMod val="50000"/>
                  </a:schemeClr>
                </a:solidFill>
                <a:uFillTx/>
                <a:latin typeface="Twinkl" pitchFamily="50"/>
              </a:rPr>
              <a:t>helped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Kit and Sam pa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ck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</a:t>
            </a:r>
            <a:r>
              <a:rPr lang="en-GB" sz="2000" b="0" i="0" u="none" strike="noStrike" kern="1200" cap="none" spc="0" baseline="0" dirty="0">
                <a:solidFill>
                  <a:srgbClr val="E1356B"/>
                </a:solidFill>
                <a:uFillTx/>
                <a:latin typeface="Twinkl" pitchFamily="50"/>
              </a:rPr>
              <a:t>their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ru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ck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sa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ck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s f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or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the trip. They had a lo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ng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list of 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th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i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ng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s to bri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ng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! “Do not f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or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get to pa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ck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th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ese,” said Mum as she handed Kit and Sam a </a:t>
            </a:r>
            <a:r>
              <a:rPr lang="en-GB" sz="2000" b="0" i="0" u="none" strike="noStrike" kern="1200" cap="none" spc="0" baseline="0" dirty="0">
                <a:solidFill>
                  <a:srgbClr val="E1356B"/>
                </a:solidFill>
                <a:uFillTx/>
                <a:latin typeface="Twinkl" pitchFamily="50"/>
              </a:rPr>
              <a:t>water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flask 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each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.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06BD651-08A3-4956-AD03-1965BB9AAC32}"/>
              </a:ext>
            </a:extLst>
          </p:cNvPr>
          <p:cNvSpPr/>
          <p:nvPr/>
        </p:nvSpPr>
        <p:spPr>
          <a:xfrm rot="7906199">
            <a:off x="7451067" y="5495206"/>
            <a:ext cx="338135" cy="352428"/>
          </a:xfrm>
          <a:custGeom>
            <a:avLst>
              <a:gd name="f12" fmla="val 180"/>
              <a:gd name="f13" fmla="val 27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1"/>
              <a:gd name="f12" fmla="val 180"/>
              <a:gd name="f13" fmla="val 270"/>
              <a:gd name="f14" fmla="+- 0 0 -270"/>
              <a:gd name="f15" fmla="+- 0 0 -225"/>
              <a:gd name="f16" fmla="+- 0 0 -180"/>
              <a:gd name="f17" fmla="abs f6"/>
              <a:gd name="f18" fmla="abs f7"/>
              <a:gd name="f19" fmla="abs f8"/>
              <a:gd name="f20" fmla="val f9"/>
              <a:gd name="f21" fmla="+- 0 0 f12"/>
              <a:gd name="f22" fmla="+- 0 0 f13"/>
              <a:gd name="f23" fmla="*/ f14 f2 1"/>
              <a:gd name="f24" fmla="*/ f15 f2 1"/>
              <a:gd name="f25" fmla="*/ f16 f2 1"/>
              <a:gd name="f26" fmla="?: f17 f6 1"/>
              <a:gd name="f27" fmla="?: f18 f7 1"/>
              <a:gd name="f28" fmla="?: f19 f8 1"/>
              <a:gd name="f29" fmla="*/ f21 f2 1"/>
              <a:gd name="f30" fmla="*/ f22 f2 1"/>
              <a:gd name="f31" fmla="*/ f23 1 f5"/>
              <a:gd name="f32" fmla="*/ f24 1 f5"/>
              <a:gd name="f33" fmla="*/ f25 1 f5"/>
              <a:gd name="f34" fmla="*/ f26 1 21600"/>
              <a:gd name="f35" fmla="*/ f27 1 21600"/>
              <a:gd name="f36" fmla="*/ 21600 f26 1"/>
              <a:gd name="f37" fmla="*/ 21600 f27 1"/>
              <a:gd name="f38" fmla="*/ f29 1 f5"/>
              <a:gd name="f39" fmla="*/ f30 1 f5"/>
              <a:gd name="f40" fmla="+- f31 0 f3"/>
              <a:gd name="f41" fmla="+- f32 0 f3"/>
              <a:gd name="f42" fmla="+- f33 0 f3"/>
              <a:gd name="f43" fmla="min f35 f34"/>
              <a:gd name="f44" fmla="*/ f36 1 f28"/>
              <a:gd name="f45" fmla="*/ f37 1 f28"/>
              <a:gd name="f46" fmla="+- f38 0 f3"/>
              <a:gd name="f47" fmla="+- f39 0 f3"/>
              <a:gd name="f48" fmla="val f44"/>
              <a:gd name="f49" fmla="val f45"/>
              <a:gd name="f50" fmla="+- 0 0 f46"/>
              <a:gd name="f51" fmla="+- 0 0 f47"/>
              <a:gd name="f52" fmla="+- f49 0 f20"/>
              <a:gd name="f53" fmla="+- f48 0 f20"/>
              <a:gd name="f54" fmla="val f50"/>
              <a:gd name="f55" fmla="val f51"/>
              <a:gd name="f56" fmla="*/ f52 1 2"/>
              <a:gd name="f57" fmla="*/ f53 1 2"/>
              <a:gd name="f58" fmla="+- f55 0 f54"/>
              <a:gd name="f59" fmla="+- f54 f3 0"/>
              <a:gd name="f60" fmla="+- f55 f3 0"/>
              <a:gd name="f61" fmla="+- 21600000 0 f54"/>
              <a:gd name="f62" fmla="+- f3 0 f54"/>
              <a:gd name="f63" fmla="+- 27000000 0 f54"/>
              <a:gd name="f64" fmla="+- f2 0 f54"/>
              <a:gd name="f65" fmla="+- 32400000 0 f54"/>
              <a:gd name="f66" fmla="+- f4 0 f54"/>
              <a:gd name="f67" fmla="+- 37800000 0 f54"/>
              <a:gd name="f68" fmla="+- f20 f56 0"/>
              <a:gd name="f69" fmla="+- f20 f57 0"/>
              <a:gd name="f70" fmla="+- f58 21600000 0"/>
              <a:gd name="f71" fmla="*/ f59 f10 1"/>
              <a:gd name="f72" fmla="*/ f60 f10 1"/>
              <a:gd name="f73" fmla="?: f62 f62 f63"/>
              <a:gd name="f74" fmla="?: f64 f64 f65"/>
              <a:gd name="f75" fmla="?: f66 f66 f67"/>
              <a:gd name="f76" fmla="*/ f57 f43 1"/>
              <a:gd name="f77" fmla="*/ f56 f43 1"/>
              <a:gd name="f78" fmla="?: f58 f58 f70"/>
              <a:gd name="f79" fmla="*/ f71 1 f2"/>
              <a:gd name="f80" fmla="*/ f72 1 f2"/>
              <a:gd name="f81" fmla="*/ f69 f43 1"/>
              <a:gd name="f82" fmla="*/ f68 f43 1"/>
              <a:gd name="f83" fmla="+- 0 0 f79"/>
              <a:gd name="f84" fmla="+- 0 0 f80"/>
              <a:gd name="f85" fmla="+- f78 0 f61"/>
              <a:gd name="f86" fmla="+- f78 0 f73"/>
              <a:gd name="f87" fmla="+- f78 0 f74"/>
              <a:gd name="f88" fmla="+- f78 0 f75"/>
              <a:gd name="f89" fmla="+- 0 0 f83"/>
              <a:gd name="f90" fmla="+- 0 0 f84"/>
              <a:gd name="f91" fmla="*/ f89 f2 1"/>
              <a:gd name="f92" fmla="*/ f90 f2 1"/>
              <a:gd name="f93" fmla="*/ f91 1 f10"/>
              <a:gd name="f94" fmla="*/ f92 1 f10"/>
              <a:gd name="f95" fmla="+- f93 0 f3"/>
              <a:gd name="f96" fmla="+- f94 0 f3"/>
              <a:gd name="f97" fmla="sin 1 f95"/>
              <a:gd name="f98" fmla="cos 1 f95"/>
              <a:gd name="f99" fmla="sin 1 f96"/>
              <a:gd name="f100" fmla="cos 1 f96"/>
              <a:gd name="f101" fmla="+- 0 0 f97"/>
              <a:gd name="f102" fmla="+- 0 0 f98"/>
              <a:gd name="f103" fmla="+- 0 0 f99"/>
              <a:gd name="f104" fmla="+- 0 0 f100"/>
              <a:gd name="f105" fmla="+- 0 0 f101"/>
              <a:gd name="f106" fmla="+- 0 0 f102"/>
              <a:gd name="f107" fmla="+- 0 0 f103"/>
              <a:gd name="f108" fmla="+- 0 0 f104"/>
              <a:gd name="f109" fmla="*/ f105 f57 1"/>
              <a:gd name="f110" fmla="*/ f106 f56 1"/>
              <a:gd name="f111" fmla="*/ f107 f57 1"/>
              <a:gd name="f112" fmla="*/ f108 f56 1"/>
              <a:gd name="f113" fmla="+- 0 0 f110"/>
              <a:gd name="f114" fmla="+- 0 0 f109"/>
              <a:gd name="f115" fmla="+- 0 0 f112"/>
              <a:gd name="f116" fmla="+- 0 0 f111"/>
              <a:gd name="f117" fmla="+- 0 0 f113"/>
              <a:gd name="f118" fmla="+- 0 0 f114"/>
              <a:gd name="f119" fmla="+- 0 0 f115"/>
              <a:gd name="f120" fmla="+- 0 0 f116"/>
              <a:gd name="f121" fmla="at2 f117 f118"/>
              <a:gd name="f122" fmla="at2 f119 f120"/>
              <a:gd name="f123" fmla="+- f121 f3 0"/>
              <a:gd name="f124" fmla="+- f122 f3 0"/>
              <a:gd name="f125" fmla="*/ f123 f10 1"/>
              <a:gd name="f126" fmla="*/ f124 f10 1"/>
              <a:gd name="f127" fmla="*/ f125 1 f2"/>
              <a:gd name="f128" fmla="*/ f126 1 f2"/>
              <a:gd name="f129" fmla="+- 0 0 f127"/>
              <a:gd name="f130" fmla="+- 0 0 f128"/>
              <a:gd name="f131" fmla="val f129"/>
              <a:gd name="f132" fmla="val f130"/>
              <a:gd name="f133" fmla="+- 0 0 f131"/>
              <a:gd name="f134" fmla="+- 0 0 f132"/>
              <a:gd name="f135" fmla="*/ f133 f2 1"/>
              <a:gd name="f136" fmla="*/ f134 f2 1"/>
              <a:gd name="f137" fmla="*/ f135 1 f10"/>
              <a:gd name="f138" fmla="*/ f136 1 f10"/>
              <a:gd name="f139" fmla="+- f137 0 f3"/>
              <a:gd name="f140" fmla="+- f138 0 f3"/>
              <a:gd name="f141" fmla="cos 1 f139"/>
              <a:gd name="f142" fmla="sin 1 f139"/>
              <a:gd name="f143" fmla="cos 1 f140"/>
              <a:gd name="f144" fmla="sin 1 f140"/>
              <a:gd name="f145" fmla="+- 0 0 f141"/>
              <a:gd name="f146" fmla="+- 0 0 f142"/>
              <a:gd name="f147" fmla="+- 0 0 f143"/>
              <a:gd name="f148" fmla="+- 0 0 f144"/>
              <a:gd name="f149" fmla="*/ f11 f145 1"/>
              <a:gd name="f150" fmla="*/ f11 f146 1"/>
              <a:gd name="f151" fmla="*/ f11 f147 1"/>
              <a:gd name="f152" fmla="*/ f11 f148 1"/>
              <a:gd name="f153" fmla="*/ f149 f57 1"/>
              <a:gd name="f154" fmla="*/ f150 f56 1"/>
              <a:gd name="f155" fmla="*/ f151 f57 1"/>
              <a:gd name="f156" fmla="*/ f152 f56 1"/>
              <a:gd name="f157" fmla="+- f69 f153 0"/>
              <a:gd name="f158" fmla="+- f68 f154 0"/>
              <a:gd name="f159" fmla="+- f69 f155 0"/>
              <a:gd name="f160" fmla="+- f68 f156 0"/>
              <a:gd name="f161" fmla="max f157 f159"/>
              <a:gd name="f162" fmla="max f158 f160"/>
              <a:gd name="f163" fmla="min f157 f159"/>
              <a:gd name="f164" fmla="min f158 f160"/>
              <a:gd name="f165" fmla="*/ f157 f43 1"/>
              <a:gd name="f166" fmla="*/ f158 f43 1"/>
              <a:gd name="f167" fmla="*/ f159 f43 1"/>
              <a:gd name="f168" fmla="*/ f160 f43 1"/>
              <a:gd name="f169" fmla="?: f85 f48 f161"/>
              <a:gd name="f170" fmla="?: f86 f49 f162"/>
              <a:gd name="f171" fmla="?: f87 f20 f163"/>
              <a:gd name="f172" fmla="?: f88 f20 f164"/>
              <a:gd name="f173" fmla="*/ f171 f43 1"/>
              <a:gd name="f174" fmla="*/ f172 f43 1"/>
              <a:gd name="f175" fmla="*/ f169 f43 1"/>
              <a:gd name="f176" fmla="*/ f170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165" y="f166"/>
              </a:cxn>
              <a:cxn ang="f41">
                <a:pos x="f81" y="f82"/>
              </a:cxn>
              <a:cxn ang="f42">
                <a:pos x="f167" y="f168"/>
              </a:cxn>
            </a:cxnLst>
            <a:rect l="f173" t="f174" r="f175" b="f176"/>
            <a:pathLst>
              <a:path stroke="0">
                <a:moveTo>
                  <a:pt x="f165" y="f166"/>
                </a:moveTo>
                <a:arcTo wR="f76" hR="f77" stAng="f54" swAng="f78"/>
                <a:lnTo>
                  <a:pt x="f81" y="f82"/>
                </a:lnTo>
                <a:close/>
              </a:path>
              <a:path fill="none">
                <a:moveTo>
                  <a:pt x="f165" y="f166"/>
                </a:moveTo>
                <a:arcTo wR="f76" hR="f77" stAng="f54" swAng="f78"/>
              </a:path>
            </a:pathLst>
          </a:custGeom>
          <a:noFill/>
          <a:ln w="19046" cap="flat">
            <a:solidFill>
              <a:srgbClr val="1C1C1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-25000">
              <a:solidFill>
                <a:srgbClr val="1C1C1C"/>
              </a:solidFill>
              <a:uFillTx/>
              <a:latin typeface="Twinkl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DF4398-18AB-4BF4-873D-22B23C9DFC81}"/>
              </a:ext>
            </a:extLst>
          </p:cNvPr>
          <p:cNvCxnSpPr/>
          <p:nvPr/>
        </p:nvCxnSpPr>
        <p:spPr>
          <a:xfrm>
            <a:off x="6941127" y="6078682"/>
            <a:ext cx="0" cy="5195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ADC432FB-3A6F-44BF-907B-F810A62A9B49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32BD31F9-D56A-4054-B054-305AF97887F3}"/>
              </a:ext>
            </a:extLst>
          </p:cNvPr>
          <p:cNvGrpSpPr/>
          <p:nvPr/>
        </p:nvGrpSpPr>
        <p:grpSpPr>
          <a:xfrm>
            <a:off x="8020046" y="227392"/>
            <a:ext cx="1123944" cy="504053"/>
            <a:chOff x="8020046" y="227392"/>
            <a:chExt cx="1123944" cy="504053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9EC291E5-A934-4E4D-B026-320C6EF32030}"/>
                </a:ext>
              </a:extLst>
            </p:cNvPr>
            <p:cNvSpPr/>
            <p:nvPr/>
          </p:nvSpPr>
          <p:spPr>
            <a:xfrm>
              <a:off x="8020046" y="227392"/>
              <a:ext cx="503998" cy="5040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Twinkl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634601BA-8888-4633-81E3-5CBE37B0E7B4}"/>
                </a:ext>
              </a:extLst>
            </p:cNvPr>
            <p:cNvSpPr/>
            <p:nvPr/>
          </p:nvSpPr>
          <p:spPr>
            <a:xfrm>
              <a:off x="8272046" y="227392"/>
              <a:ext cx="871944" cy="504053"/>
            </a:xfrm>
            <a:prstGeom prst="rect">
              <a:avLst/>
            </a:pr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0" tIns="45720" rIns="179999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FFFFFF"/>
                  </a:solidFill>
                  <a:uFillTx/>
                  <a:latin typeface="Twinkl"/>
                </a:rPr>
                <a:t>Teach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AF3CD85-98C9-417A-88FD-AE32D031119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383" y="2063525"/>
            <a:ext cx="1453007" cy="36145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588F35-D79C-4B1A-AA32-5904656D3B1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12" y="1281713"/>
            <a:ext cx="1362518" cy="4221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D23D28-F7DC-4809-B08D-86516EB1954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173" y="3147160"/>
            <a:ext cx="1343076" cy="824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360B41-B389-4830-9867-CFD9661C969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164" y="2063525"/>
            <a:ext cx="1252285" cy="3618158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C611DF12-6274-4BFF-B300-398454CACE8E}"/>
              </a:ext>
            </a:extLst>
          </p:cNvPr>
          <p:cNvSpPr/>
          <p:nvPr/>
        </p:nvSpPr>
        <p:spPr>
          <a:xfrm>
            <a:off x="683568" y="4797152"/>
            <a:ext cx="7776862" cy="1388507"/>
          </a:xfrm>
          <a:custGeom>
            <a:avLst>
              <a:gd name="f0" fmla="val 216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28575" cap="flat">
            <a:solidFill>
              <a:srgbClr val="1C1C1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“Do we have to bri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ng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a sl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ee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pi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ng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bag?” </a:t>
            </a:r>
            <a:r>
              <a:rPr lang="en-GB" sz="2000" b="0" i="0" u="none" strike="noStrike" kern="1200" cap="none" spc="0" baseline="0" dirty="0">
                <a:solidFill>
                  <a:srgbClr val="E1356B"/>
                </a:solidFill>
                <a:uFillTx/>
                <a:latin typeface="Twinkl" pitchFamily="50"/>
              </a:rPr>
              <a:t>asked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Kit. “I want to sl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ee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p 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ou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t und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er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the st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ar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s!”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Mum repl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ie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d, “</a:t>
            </a:r>
            <a:r>
              <a:rPr lang="en-GB" sz="2000" dirty="0">
                <a:solidFill>
                  <a:srgbClr val="000000"/>
                </a:solidFill>
                <a:latin typeface="Twinkl" pitchFamily="50"/>
              </a:rPr>
              <a:t>A 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sl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ee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pi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ng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bag is on the kit list. I 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th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ink you m</a:t>
            </a:r>
            <a:r>
              <a:rPr lang="en-GB" sz="2000" b="0" i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igh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t be glad of it when it gets </a:t>
            </a:r>
            <a:r>
              <a:rPr lang="en-GB" sz="2000" b="0" i="0" u="none" strike="noStrike" kern="1200" cap="none" spc="0" baseline="0" dirty="0">
                <a:solidFill>
                  <a:schemeClr val="bg2">
                    <a:lumMod val="50000"/>
                  </a:schemeClr>
                </a:solidFill>
                <a:uFillTx/>
                <a:latin typeface="Twinkl" pitchFamily="50"/>
              </a:rPr>
              <a:t>cold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 in the n</a:t>
            </a:r>
            <a:r>
              <a:rPr lang="en-GB" sz="2000" b="0" u="sng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igh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Twinkl" pitchFamily="50"/>
              </a:rPr>
              <a:t>t.”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D73D02F-AAB8-4B04-9695-2F0EA757C7FD}"/>
              </a:ext>
            </a:extLst>
          </p:cNvPr>
          <p:cNvGrpSpPr/>
          <p:nvPr/>
        </p:nvGrpSpPr>
        <p:grpSpPr>
          <a:xfrm>
            <a:off x="8020046" y="227392"/>
            <a:ext cx="1123944" cy="504053"/>
            <a:chOff x="8020046" y="227392"/>
            <a:chExt cx="1123944" cy="504053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EC97E24E-207A-4472-9DDE-25C321B5F21C}"/>
                </a:ext>
              </a:extLst>
            </p:cNvPr>
            <p:cNvSpPr/>
            <p:nvPr/>
          </p:nvSpPr>
          <p:spPr>
            <a:xfrm>
              <a:off x="8020046" y="227392"/>
              <a:ext cx="503998" cy="5040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Twinkl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B3BBBBEB-C24D-41F0-B2F9-54C90688A29F}"/>
                </a:ext>
              </a:extLst>
            </p:cNvPr>
            <p:cNvSpPr/>
            <p:nvPr/>
          </p:nvSpPr>
          <p:spPr>
            <a:xfrm>
              <a:off x="8272046" y="227392"/>
              <a:ext cx="871944" cy="504053"/>
            </a:xfrm>
            <a:prstGeom prst="rect">
              <a:avLst/>
            </a:pr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0" tIns="45720" rIns="179999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FFFFFF"/>
                  </a:solidFill>
                  <a:uFillTx/>
                  <a:latin typeface="Twinkl"/>
                </a:rPr>
                <a:t>Teach</a:t>
              </a:r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DF8EA279-82AD-48F1-84F7-A63DD3B37D47}"/>
              </a:ext>
            </a:extLst>
          </p:cNvPr>
          <p:cNvSpPr txBox="1"/>
          <p:nvPr/>
        </p:nvSpPr>
        <p:spPr>
          <a:xfrm>
            <a:off x="3491883" y="3797558"/>
            <a:ext cx="2526651" cy="2646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600" b="1" i="0" u="none" strike="noStrike" kern="1200" cap="none" spc="0" baseline="0">
                <a:solidFill>
                  <a:srgbClr val="FAB001"/>
                </a:solidFill>
                <a:uFillTx/>
                <a:latin typeface="Twinkl"/>
              </a:rPr>
              <a:t>o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D75013C-F0EE-4FC3-9594-697A47811449}"/>
              </a:ext>
            </a:extLst>
          </p:cNvPr>
          <p:cNvSpPr txBox="1"/>
          <p:nvPr/>
        </p:nvSpPr>
        <p:spPr>
          <a:xfrm>
            <a:off x="4572000" y="3789035"/>
            <a:ext cx="2699775" cy="2646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600" b="1" i="0" u="none" strike="noStrike" kern="1200" cap="none" spc="0" baseline="0">
                <a:solidFill>
                  <a:srgbClr val="FAB001"/>
                </a:solidFill>
                <a:uFillTx/>
                <a:latin typeface="Twinkl"/>
              </a:rPr>
              <a:t>u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4B504A5-8B9D-439D-88A0-5357FC5883E4}"/>
              </a:ext>
            </a:extLst>
          </p:cNvPr>
          <p:cNvSpPr txBox="1"/>
          <p:nvPr/>
        </p:nvSpPr>
        <p:spPr>
          <a:xfrm>
            <a:off x="1763685" y="3806080"/>
            <a:ext cx="2016224" cy="2646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600" b="1" i="0" u="none" strike="noStrike" kern="1200" cap="none" spc="0" baseline="0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uFillTx/>
                <a:latin typeface="Twinkl" pitchFamily="2"/>
              </a:rPr>
              <a:t>cl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0C08E320-85E8-402E-A8D7-97EDA6B1780B}"/>
              </a:ext>
            </a:extLst>
          </p:cNvPr>
          <p:cNvSpPr txBox="1"/>
          <p:nvPr/>
        </p:nvSpPr>
        <p:spPr>
          <a:xfrm>
            <a:off x="5859813" y="3779708"/>
            <a:ext cx="2016224" cy="2646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600" b="1" i="0" u="none" strike="noStrike" kern="1200" cap="none" spc="0" baseline="0" dirty="0">
                <a:ln w="285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uFillTx/>
                <a:latin typeface="Twinkl" pitchFamily="2"/>
              </a:rPr>
              <a:t>d</a:t>
            </a: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969EED09-1851-4C21-A1F4-922415D37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071" y="2204865"/>
            <a:ext cx="4055866" cy="207131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: Rounded Corners 12">
            <a:extLst>
              <a:ext uri="{FF2B5EF4-FFF2-40B4-BE49-F238E27FC236}">
                <a16:creationId xmlns:a16="http://schemas.microsoft.com/office/drawing/2014/main" id="{C7B4299B-39B1-4F5D-9E86-5F3FDA78A7BF}"/>
              </a:ext>
            </a:extLst>
          </p:cNvPr>
          <p:cNvSpPr/>
          <p:nvPr/>
        </p:nvSpPr>
        <p:spPr>
          <a:xfrm>
            <a:off x="813761" y="723546"/>
            <a:ext cx="7516477" cy="1193292"/>
          </a:xfrm>
          <a:custGeom>
            <a:avLst>
              <a:gd name="f0" fmla="val 2763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28575" cap="flat">
            <a:solidFill>
              <a:srgbClr val="1C1C1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1C1C1C"/>
                </a:solidFill>
                <a:uFillTx/>
                <a:latin typeface="Twinkl" pitchFamily="50"/>
              </a:rPr>
              <a:t>Sometimes the /ow/ sound can be spelt with an </a:t>
            </a:r>
            <a:r>
              <a:rPr lang="en-GB" sz="2800" b="1" i="0" u="none" strike="noStrike" kern="1200" cap="none" spc="0" baseline="0">
                <a:solidFill>
                  <a:srgbClr val="1C1C1C"/>
                </a:solidFill>
                <a:uFillTx/>
                <a:latin typeface="Twinkl" pitchFamily="50"/>
              </a:rPr>
              <a:t>o</a:t>
            </a:r>
            <a:r>
              <a:rPr lang="en-GB" sz="2800" b="0" i="0" u="none" strike="noStrike" kern="1200" cap="none" spc="0" baseline="0">
                <a:solidFill>
                  <a:srgbClr val="1C1C1C"/>
                </a:solidFill>
                <a:uFillTx/>
                <a:latin typeface="Twinkl" pitchFamily="50"/>
              </a:rPr>
              <a:t> and a</a:t>
            </a:r>
            <a:r>
              <a:rPr lang="en-GB" sz="2800" b="1" i="0" u="none" strike="noStrike" kern="1200" cap="none" spc="0" baseline="0">
                <a:solidFill>
                  <a:srgbClr val="1C1C1C"/>
                </a:solidFill>
                <a:uFillTx/>
                <a:latin typeface="Twinkl" pitchFamily="50"/>
              </a:rPr>
              <a:t> u</a:t>
            </a:r>
            <a:r>
              <a:rPr lang="en-GB" sz="2800" b="0" i="0" u="none" strike="noStrike" kern="1200" cap="none" spc="0" baseline="0">
                <a:solidFill>
                  <a:srgbClr val="1C1C1C"/>
                </a:solidFill>
                <a:uFillTx/>
                <a:latin typeface="Twinkl" pitchFamily="50"/>
              </a:rPr>
              <a:t>. Together they make </a:t>
            </a:r>
            <a:r>
              <a:rPr lang="en-GB" sz="2800" b="1" i="0" u="none" strike="noStrike" kern="1200" cap="none" spc="0" baseline="0">
                <a:solidFill>
                  <a:srgbClr val="1C1C1C"/>
                </a:solidFill>
                <a:uFillTx/>
                <a:latin typeface="Twinkl" pitchFamily="50"/>
              </a:rPr>
              <a:t>ou</a:t>
            </a:r>
            <a:r>
              <a:rPr lang="en-GB" sz="2800" b="0" i="0" u="none" strike="noStrike" kern="1200" cap="none" spc="0" baseline="0">
                <a:solidFill>
                  <a:srgbClr val="1C1C1C"/>
                </a:solidFill>
                <a:uFillTx/>
                <a:latin typeface="Twinkl" pitchFamily="5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CB0DDA0-88B3-42EB-BD3B-328EF681847C}"/>
              </a:ext>
            </a:extLst>
          </p:cNvPr>
          <p:cNvGrpSpPr/>
          <p:nvPr/>
        </p:nvGrpSpPr>
        <p:grpSpPr>
          <a:xfrm>
            <a:off x="8020046" y="227392"/>
            <a:ext cx="1123944" cy="504053"/>
            <a:chOff x="8020046" y="227392"/>
            <a:chExt cx="1123944" cy="504053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C2423618-2343-4CEC-897C-5819B5BE23D7}"/>
                </a:ext>
              </a:extLst>
            </p:cNvPr>
            <p:cNvSpPr/>
            <p:nvPr/>
          </p:nvSpPr>
          <p:spPr>
            <a:xfrm>
              <a:off x="8020046" y="227392"/>
              <a:ext cx="503998" cy="50405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Twinkl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950070E2-1D17-47D8-95DA-FE1E7235EB74}"/>
                </a:ext>
              </a:extLst>
            </p:cNvPr>
            <p:cNvSpPr/>
            <p:nvPr/>
          </p:nvSpPr>
          <p:spPr>
            <a:xfrm>
              <a:off x="8272046" y="227392"/>
              <a:ext cx="871944" cy="504053"/>
            </a:xfrm>
            <a:prstGeom prst="rect">
              <a:avLst/>
            </a:prstGeom>
            <a:solidFill>
              <a:srgbClr val="FAB001"/>
            </a:solidFill>
            <a:ln>
              <a:noFill/>
              <a:prstDash val="solid"/>
            </a:ln>
          </p:spPr>
          <p:txBody>
            <a:bodyPr vert="horz" wrap="square" lIns="0" tIns="45720" rIns="179999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FFFFFF"/>
                  </a:solidFill>
                  <a:uFillTx/>
                  <a:latin typeface="Twinkl"/>
                </a:rPr>
                <a:t>Teach</a:t>
              </a: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727D7153-75B9-469F-BC0A-966E6AA36EDB}"/>
              </a:ext>
            </a:extLst>
          </p:cNvPr>
          <p:cNvSpPr txBox="1"/>
          <p:nvPr/>
        </p:nvSpPr>
        <p:spPr>
          <a:xfrm>
            <a:off x="457200" y="479429"/>
            <a:ext cx="8220071" cy="9937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i="0" u="none" strike="noStrike" kern="1200" cap="none" spc="0" baseline="0">
                <a:solidFill>
                  <a:srgbClr val="1C1C1C"/>
                </a:solidFill>
                <a:uFillTx/>
                <a:latin typeface="Twinkl" pitchFamily="50"/>
              </a:rPr>
              <a:t>‘ou’ Sleeping Bag</a:t>
            </a:r>
          </a:p>
        </p:txBody>
      </p:sp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id="{6D10E5F8-BBED-422A-9B0D-975E8FD51B10}"/>
              </a:ext>
            </a:extLst>
          </p:cNvPr>
          <p:cNvSpPr/>
          <p:nvPr/>
        </p:nvSpPr>
        <p:spPr>
          <a:xfrm>
            <a:off x="684212" y="1287496"/>
            <a:ext cx="7775575" cy="87549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Kit and Sam need a sleeping bag. Click on the sleeping bag to reveal the words. Can you read them?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3EC254-B54E-4689-B80D-CEA4E2B979C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52" y="2971061"/>
            <a:ext cx="3429000" cy="2104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5EF4BB-DE21-479C-9D51-0A5F796467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352" y="2971061"/>
            <a:ext cx="3429000" cy="21046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Twinkl%20Phonics%20PowerPoint%20Template</Template>
  <TotalTime>594</TotalTime>
  <Words>466</Words>
  <Application>Microsoft Office PowerPoint</Application>
  <PresentationFormat>On-screen Show (4:3)</PresentationFormat>
  <Paragraphs>81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Tuffy-TTF</vt:lpstr>
      <vt:lpstr>Twinkl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Marcus Hood</dc:creator>
  <cp:lastModifiedBy>Shauna Ingram</cp:lastModifiedBy>
  <cp:revision>45</cp:revision>
  <dcterms:created xsi:type="dcterms:W3CDTF">2018-10-17T15:48:32Z</dcterms:created>
  <dcterms:modified xsi:type="dcterms:W3CDTF">2020-05-30T11:48:21Z</dcterms:modified>
</cp:coreProperties>
</file>