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2D0B-3025-4870-934F-171AD5173A38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4D0-14AA-40FB-A2A7-D51BF6BB52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802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2D0B-3025-4870-934F-171AD5173A38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4D0-14AA-40FB-A2A7-D51BF6BB52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972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2D0B-3025-4870-934F-171AD5173A38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4D0-14AA-40FB-A2A7-D51BF6BB52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260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84" y="6196014"/>
            <a:ext cx="76834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191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ims Slide">
    <p:bg>
      <p:bgPr>
        <a:solidFill>
          <a:srgbClr val="9F73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1FB4E8B3-60CD-431E-92CD-D68EF309971A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9845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3CBB7FEE-A016-4291-88D3-A3CF81FEDDD6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8710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3EC65BF-DDCB-495B-BED3-014E676A2CA7}"/>
              </a:ext>
            </a:extLst>
          </p:cNvPr>
          <p:cNvSpPr/>
          <p:nvPr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1759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3EC65BF-DDCB-495B-BED3-014E676A2CA7}"/>
              </a:ext>
            </a:extLst>
          </p:cNvPr>
          <p:cNvSpPr/>
          <p:nvPr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461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3EC65BF-DDCB-495B-BED3-014E676A2CA7}"/>
              </a:ext>
            </a:extLst>
          </p:cNvPr>
          <p:cNvSpPr/>
          <p:nvPr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8406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3EC65BF-DDCB-495B-BED3-014E676A2CA7}"/>
              </a:ext>
            </a:extLst>
          </p:cNvPr>
          <p:cNvSpPr/>
          <p:nvPr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535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3EC65BF-DDCB-495B-BED3-014E676A2CA7}"/>
              </a:ext>
            </a:extLst>
          </p:cNvPr>
          <p:cNvSpPr/>
          <p:nvPr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57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2D0B-3025-4870-934F-171AD5173A38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4D0-14AA-40FB-A2A7-D51BF6BB52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717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3EC65BF-DDCB-495B-BED3-014E676A2CA7}"/>
              </a:ext>
            </a:extLst>
          </p:cNvPr>
          <p:cNvSpPr/>
          <p:nvPr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3545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3EC65BF-DDCB-495B-BED3-014E676A2CA7}"/>
              </a:ext>
            </a:extLst>
          </p:cNvPr>
          <p:cNvSpPr/>
          <p:nvPr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3133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3EC65BF-DDCB-495B-BED3-014E676A2CA7}"/>
              </a:ext>
            </a:extLst>
          </p:cNvPr>
          <p:cNvSpPr/>
          <p:nvPr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42017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3EC65BF-DDCB-495B-BED3-014E676A2CA7}"/>
              </a:ext>
            </a:extLst>
          </p:cNvPr>
          <p:cNvSpPr/>
          <p:nvPr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5307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3EC65BF-DDCB-495B-BED3-014E676A2CA7}"/>
              </a:ext>
            </a:extLst>
          </p:cNvPr>
          <p:cNvSpPr/>
          <p:nvPr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436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2D0B-3025-4870-934F-171AD5173A38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4D0-14AA-40FB-A2A7-D51BF6BB52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17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2D0B-3025-4870-934F-171AD5173A38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4D0-14AA-40FB-A2A7-D51BF6BB52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605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2D0B-3025-4870-934F-171AD5173A38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4D0-14AA-40FB-A2A7-D51BF6BB52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05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2D0B-3025-4870-934F-171AD5173A38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4D0-14AA-40FB-A2A7-D51BF6BB52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067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2D0B-3025-4870-934F-171AD5173A38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4D0-14AA-40FB-A2A7-D51BF6BB52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09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2D0B-3025-4870-934F-171AD5173A38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4D0-14AA-40FB-A2A7-D51BF6BB52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51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2D0B-3025-4870-934F-171AD5173A38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4D0-14AA-40FB-A2A7-D51BF6BB52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584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B2D0B-3025-4870-934F-171AD5173A38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C34D0-14AA-40FB-A2A7-D51BF6BB52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0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5.xml"/><Relationship Id="rId1" Type="http://schemas.openxmlformats.org/officeDocument/2006/relationships/audio" Target="../media/audio1.wav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271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F132B66-DE99-4E77-9A57-110372B3DC5A}"/>
              </a:ext>
            </a:extLst>
          </p:cNvPr>
          <p:cNvGrpSpPr/>
          <p:nvPr/>
        </p:nvGrpSpPr>
        <p:grpSpPr>
          <a:xfrm>
            <a:off x="9342042" y="227397"/>
            <a:ext cx="1325970" cy="504056"/>
            <a:chOff x="7812504" y="1700808"/>
            <a:chExt cx="1368008" cy="504056"/>
          </a:xfrm>
          <a:solidFill>
            <a:srgbClr val="CC4894"/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83DBD98-3883-4CCC-BA1B-0F1798926C3F}"/>
                </a:ext>
              </a:extLst>
            </p:cNvPr>
            <p:cNvSpPr/>
            <p:nvPr/>
          </p:nvSpPr>
          <p:spPr>
            <a:xfrm>
              <a:off x="7812504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3547CD2-065E-4797-9969-6954B44B0D2A}"/>
                </a:ext>
              </a:extLst>
            </p:cNvPr>
            <p:cNvSpPr/>
            <p:nvPr/>
          </p:nvSpPr>
          <p:spPr>
            <a:xfrm>
              <a:off x="8083540" y="1700808"/>
              <a:ext cx="109697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12D2734-B215-4D82-911C-CA4621CAD79B}"/>
              </a:ext>
            </a:extLst>
          </p:cNvPr>
          <p:cNvSpPr/>
          <p:nvPr/>
        </p:nvSpPr>
        <p:spPr>
          <a:xfrm>
            <a:off x="8923338" y="5902325"/>
            <a:ext cx="1192212" cy="407988"/>
          </a:xfrm>
          <a:prstGeom prst="roundRect">
            <a:avLst/>
          </a:prstGeom>
          <a:solidFill>
            <a:srgbClr val="CC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/>
              <a:t>Check</a:t>
            </a:r>
          </a:p>
        </p:txBody>
      </p:sp>
      <p:grpSp>
        <p:nvGrpSpPr>
          <p:cNvPr id="23556" name="Group 1"/>
          <p:cNvGrpSpPr>
            <a:grpSpLocks/>
          </p:cNvGrpSpPr>
          <p:nvPr/>
        </p:nvGrpSpPr>
        <p:grpSpPr bwMode="auto">
          <a:xfrm>
            <a:off x="4418014" y="1695451"/>
            <a:ext cx="3355975" cy="4410075"/>
            <a:chOff x="3792094" y="1694918"/>
            <a:chExt cx="3356396" cy="4411135"/>
          </a:xfrm>
        </p:grpSpPr>
        <p:pic>
          <p:nvPicPr>
            <p:cNvPr id="23560" name="Picture 2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411" y="1694918"/>
              <a:ext cx="2639761" cy="4411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FDFC13A-A34D-4F84-96D5-3E7087EBD7C2}"/>
                </a:ext>
              </a:extLst>
            </p:cNvPr>
            <p:cNvSpPr txBox="1"/>
            <p:nvPr/>
          </p:nvSpPr>
          <p:spPr>
            <a:xfrm>
              <a:off x="3792094" y="1858328"/>
              <a:ext cx="3356396" cy="22159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3800" b="1" dirty="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air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FA084D81-F962-4354-AC7C-A85439E16FAD}"/>
                </a:ext>
              </a:extLst>
            </p:cNvPr>
            <p:cNvSpPr/>
            <p:nvPr/>
          </p:nvSpPr>
          <p:spPr>
            <a:xfrm>
              <a:off x="4525611" y="3730582"/>
              <a:ext cx="1951282" cy="22230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244725" y="889000"/>
            <a:ext cx="1854200" cy="2216150"/>
            <a:chOff x="721453" y="889233"/>
            <a:chExt cx="1853967" cy="221599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97C05B5-D150-47D3-8F1A-76C6590D328B}"/>
                </a:ext>
              </a:extLst>
            </p:cNvPr>
            <p:cNvSpPr/>
            <p:nvPr/>
          </p:nvSpPr>
          <p:spPr>
            <a:xfrm>
              <a:off x="721453" y="889233"/>
              <a:ext cx="1853967" cy="2215991"/>
            </a:xfrm>
            <a:prstGeom prst="rect">
              <a:avLst/>
            </a:prstGeom>
            <a:solidFill>
              <a:srgbClr val="EEBC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pic>
          <p:nvPicPr>
            <p:cNvPr id="2355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391" y="1318786"/>
              <a:ext cx="1774090" cy="1079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301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F132B66-DE99-4E77-9A57-110372B3DC5A}"/>
              </a:ext>
            </a:extLst>
          </p:cNvPr>
          <p:cNvGrpSpPr/>
          <p:nvPr/>
        </p:nvGrpSpPr>
        <p:grpSpPr>
          <a:xfrm>
            <a:off x="9342042" y="227397"/>
            <a:ext cx="1325970" cy="504056"/>
            <a:chOff x="7812504" y="1700808"/>
            <a:chExt cx="1368008" cy="504056"/>
          </a:xfrm>
          <a:solidFill>
            <a:srgbClr val="CC4894"/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83DBD98-3883-4CCC-BA1B-0F1798926C3F}"/>
                </a:ext>
              </a:extLst>
            </p:cNvPr>
            <p:cNvSpPr/>
            <p:nvPr/>
          </p:nvSpPr>
          <p:spPr>
            <a:xfrm>
              <a:off x="7812504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3547CD2-065E-4797-9969-6954B44B0D2A}"/>
                </a:ext>
              </a:extLst>
            </p:cNvPr>
            <p:cNvSpPr/>
            <p:nvPr/>
          </p:nvSpPr>
          <p:spPr>
            <a:xfrm>
              <a:off x="8083540" y="1700808"/>
              <a:ext cx="109697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6" y="1695451"/>
            <a:ext cx="2640013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6" y="1695451"/>
            <a:ext cx="2640013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E1B672-3CDD-4145-BAC3-23057EA5502D}"/>
              </a:ext>
            </a:extLst>
          </p:cNvPr>
          <p:cNvSpPr txBox="1"/>
          <p:nvPr/>
        </p:nvSpPr>
        <p:spPr>
          <a:xfrm>
            <a:off x="3813396" y="1848643"/>
            <a:ext cx="2374084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38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DFC13A-A34D-4F84-96D5-3E7087EBD7C2}"/>
              </a:ext>
            </a:extLst>
          </p:cNvPr>
          <p:cNvSpPr txBox="1"/>
          <p:nvPr/>
        </p:nvSpPr>
        <p:spPr>
          <a:xfrm>
            <a:off x="5316094" y="1858329"/>
            <a:ext cx="3356396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38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air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12D2734-B215-4D82-911C-CA4621CAD79B}"/>
              </a:ext>
            </a:extLst>
          </p:cNvPr>
          <p:cNvSpPr/>
          <p:nvPr/>
        </p:nvSpPr>
        <p:spPr>
          <a:xfrm>
            <a:off x="8923338" y="5902325"/>
            <a:ext cx="1192212" cy="407988"/>
          </a:xfrm>
          <a:prstGeom prst="roundRect">
            <a:avLst/>
          </a:prstGeom>
          <a:solidFill>
            <a:srgbClr val="CC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/>
              <a:t>Check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2AB9338-5659-42E8-90D6-CD4A16CE2CDA}"/>
              </a:ext>
            </a:extLst>
          </p:cNvPr>
          <p:cNvSpPr/>
          <p:nvPr/>
        </p:nvSpPr>
        <p:spPr>
          <a:xfrm>
            <a:off x="4881564" y="4035426"/>
            <a:ext cx="301625" cy="3016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A084D81-F962-4354-AC7C-A85439E16FAD}"/>
              </a:ext>
            </a:extLst>
          </p:cNvPr>
          <p:cNvSpPr/>
          <p:nvPr/>
        </p:nvSpPr>
        <p:spPr>
          <a:xfrm>
            <a:off x="6049964" y="4075113"/>
            <a:ext cx="1951037" cy="2222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244725" y="889000"/>
            <a:ext cx="1854200" cy="2216150"/>
            <a:chOff x="721453" y="889233"/>
            <a:chExt cx="1853967" cy="221599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97C05B5-D150-47D3-8F1A-76C6590D328B}"/>
                </a:ext>
              </a:extLst>
            </p:cNvPr>
            <p:cNvSpPr/>
            <p:nvPr/>
          </p:nvSpPr>
          <p:spPr>
            <a:xfrm>
              <a:off x="721453" y="889233"/>
              <a:ext cx="1853967" cy="2215991"/>
            </a:xfrm>
            <a:prstGeom prst="rect">
              <a:avLst/>
            </a:prstGeom>
            <a:solidFill>
              <a:srgbClr val="EEBC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pic>
          <p:nvPicPr>
            <p:cNvPr id="2458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839" y="1165052"/>
              <a:ext cx="1591194" cy="1664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90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F132B66-DE99-4E77-9A57-110372B3DC5A}"/>
              </a:ext>
            </a:extLst>
          </p:cNvPr>
          <p:cNvGrpSpPr/>
          <p:nvPr/>
        </p:nvGrpSpPr>
        <p:grpSpPr>
          <a:xfrm>
            <a:off x="9342042" y="227397"/>
            <a:ext cx="1325970" cy="504056"/>
            <a:chOff x="7812504" y="1700808"/>
            <a:chExt cx="1368008" cy="504056"/>
          </a:xfrm>
          <a:solidFill>
            <a:srgbClr val="CC4894"/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83DBD98-3883-4CCC-BA1B-0F1798926C3F}"/>
                </a:ext>
              </a:extLst>
            </p:cNvPr>
            <p:cNvSpPr/>
            <p:nvPr/>
          </p:nvSpPr>
          <p:spPr>
            <a:xfrm>
              <a:off x="7812504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3547CD2-065E-4797-9969-6954B44B0D2A}"/>
                </a:ext>
              </a:extLst>
            </p:cNvPr>
            <p:cNvSpPr/>
            <p:nvPr/>
          </p:nvSpPr>
          <p:spPr>
            <a:xfrm>
              <a:off x="8083540" y="1700808"/>
              <a:ext cx="109697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6" y="1695451"/>
            <a:ext cx="2640013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6" y="1695451"/>
            <a:ext cx="2640013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E1B672-3CDD-4145-BAC3-23057EA5502D}"/>
              </a:ext>
            </a:extLst>
          </p:cNvPr>
          <p:cNvSpPr txBox="1"/>
          <p:nvPr/>
        </p:nvSpPr>
        <p:spPr>
          <a:xfrm>
            <a:off x="3813396" y="1848643"/>
            <a:ext cx="2374084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38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DFC13A-A34D-4F84-96D5-3E7087EBD7C2}"/>
              </a:ext>
            </a:extLst>
          </p:cNvPr>
          <p:cNvSpPr txBox="1"/>
          <p:nvPr/>
        </p:nvSpPr>
        <p:spPr>
          <a:xfrm>
            <a:off x="5316094" y="1858329"/>
            <a:ext cx="3356396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38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air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12D2734-B215-4D82-911C-CA4621CAD79B}"/>
              </a:ext>
            </a:extLst>
          </p:cNvPr>
          <p:cNvSpPr/>
          <p:nvPr/>
        </p:nvSpPr>
        <p:spPr>
          <a:xfrm>
            <a:off x="8923338" y="5902325"/>
            <a:ext cx="1192212" cy="407988"/>
          </a:xfrm>
          <a:prstGeom prst="roundRect">
            <a:avLst/>
          </a:prstGeom>
          <a:solidFill>
            <a:srgbClr val="CC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/>
              <a:t>Check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2AB9338-5659-42E8-90D6-CD4A16CE2CDA}"/>
              </a:ext>
            </a:extLst>
          </p:cNvPr>
          <p:cNvSpPr/>
          <p:nvPr/>
        </p:nvSpPr>
        <p:spPr>
          <a:xfrm>
            <a:off x="4881564" y="3690939"/>
            <a:ext cx="301625" cy="3016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A084D81-F962-4354-AC7C-A85439E16FAD}"/>
              </a:ext>
            </a:extLst>
          </p:cNvPr>
          <p:cNvSpPr/>
          <p:nvPr/>
        </p:nvSpPr>
        <p:spPr>
          <a:xfrm>
            <a:off x="6049964" y="3730625"/>
            <a:ext cx="1951037" cy="2222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244725" y="889000"/>
            <a:ext cx="1854200" cy="2216150"/>
            <a:chOff x="721453" y="889233"/>
            <a:chExt cx="1853967" cy="221599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97C05B5-D150-47D3-8F1A-76C6590D328B}"/>
                </a:ext>
              </a:extLst>
            </p:cNvPr>
            <p:cNvSpPr/>
            <p:nvPr/>
          </p:nvSpPr>
          <p:spPr>
            <a:xfrm>
              <a:off x="721453" y="889233"/>
              <a:ext cx="1853967" cy="2215991"/>
            </a:xfrm>
            <a:prstGeom prst="rect">
              <a:avLst/>
            </a:prstGeom>
            <a:solidFill>
              <a:srgbClr val="EEBC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pic>
          <p:nvPicPr>
            <p:cNvPr id="2561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115" y="1085797"/>
              <a:ext cx="1682642" cy="1822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7286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E0228C1-8B59-4A4D-9EB0-BCD6146B2B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877" y="587014"/>
            <a:ext cx="8038246" cy="5683968"/>
          </a:xfrm>
          <a:prstGeom prst="roundRect">
            <a:avLst>
              <a:gd name="adj" fmla="val 2877"/>
            </a:avLst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108944C3-1F09-4332-86FD-76D354B55C8F}"/>
              </a:ext>
            </a:extLst>
          </p:cNvPr>
          <p:cNvGrpSpPr/>
          <p:nvPr/>
        </p:nvGrpSpPr>
        <p:grpSpPr>
          <a:xfrm>
            <a:off x="9569972" y="227397"/>
            <a:ext cx="1098028" cy="504056"/>
            <a:chOff x="8045972" y="1700808"/>
            <a:chExt cx="1098028" cy="504056"/>
          </a:xfrm>
          <a:solidFill>
            <a:srgbClr val="CC4894"/>
          </a:solidFill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321A32D-F0D8-4BDC-ACBD-9A2ADE7638B0}"/>
                </a:ext>
              </a:extLst>
            </p:cNvPr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9A5DA1C-0DBF-4956-8A21-5E7DFCAB7864}"/>
                </a:ext>
              </a:extLst>
            </p:cNvPr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pic>
        <p:nvPicPr>
          <p:cNvPr id="2662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89" y="1670050"/>
            <a:ext cx="1298575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1670050"/>
            <a:ext cx="10604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405A8F-5F55-4B27-BAFC-69257B72E5EF}"/>
              </a:ext>
            </a:extLst>
          </p:cNvPr>
          <p:cNvSpPr/>
          <p:nvPr/>
        </p:nvSpPr>
        <p:spPr>
          <a:xfrm>
            <a:off x="2208214" y="4446589"/>
            <a:ext cx="7775575" cy="1730375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400" dirty="0">
                <a:solidFill>
                  <a:schemeClr val="tx1"/>
                </a:solidFill>
              </a:rPr>
              <a:t>When </a:t>
            </a:r>
            <a:r>
              <a:rPr lang="en-GB" sz="2400" dirty="0">
                <a:solidFill>
                  <a:srgbClr val="7030A0"/>
                </a:solidFill>
              </a:rPr>
              <a:t>Sam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arrived home </a:t>
            </a:r>
            <a:r>
              <a:rPr lang="en-GB" sz="2400" dirty="0">
                <a:solidFill>
                  <a:srgbClr val="7030A0"/>
                </a:solidFill>
              </a:rPr>
              <a:t>with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her new desk </a:t>
            </a:r>
            <a:r>
              <a:rPr lang="en-GB" sz="2400" dirty="0">
                <a:solidFill>
                  <a:srgbClr val="7030A0"/>
                </a:solidFill>
              </a:rPr>
              <a:t>and </a:t>
            </a:r>
            <a:r>
              <a:rPr lang="en-GB" sz="2400" u="sng" dirty="0">
                <a:solidFill>
                  <a:srgbClr val="7030A0"/>
                </a:solidFill>
              </a:rPr>
              <a:t>chair</a:t>
            </a:r>
            <a:r>
              <a:rPr lang="en-GB" sz="2400" dirty="0">
                <a:solidFill>
                  <a:schemeClr val="bg1"/>
                </a:solidFill>
              </a:rPr>
              <a:t>, </a:t>
            </a:r>
            <a:r>
              <a:rPr lang="en-GB" sz="2400" dirty="0">
                <a:solidFill>
                  <a:srgbClr val="7030A0"/>
                </a:solidFill>
              </a:rPr>
              <a:t>Kit</a:t>
            </a:r>
            <a:r>
              <a:rPr lang="en-GB" sz="2400" dirty="0">
                <a:solidFill>
                  <a:schemeClr val="tx1"/>
                </a:solidFill>
              </a:rPr>
              <a:t> came </a:t>
            </a:r>
            <a:r>
              <a:rPr lang="en-GB" sz="2400" dirty="0">
                <a:solidFill>
                  <a:srgbClr val="7030A0"/>
                </a:solidFill>
              </a:rPr>
              <a:t>to</a:t>
            </a:r>
            <a:r>
              <a:rPr lang="en-GB" sz="2400" dirty="0">
                <a:solidFill>
                  <a:schemeClr val="tx1"/>
                </a:solidFill>
              </a:rPr>
              <a:t> admire </a:t>
            </a:r>
            <a:r>
              <a:rPr lang="en-GB" sz="2400" dirty="0">
                <a:solidFill>
                  <a:srgbClr val="7030A0"/>
                </a:solidFill>
              </a:rPr>
              <a:t>it t</a:t>
            </a:r>
            <a:r>
              <a:rPr lang="en-GB" sz="2400" u="sng" dirty="0">
                <a:solidFill>
                  <a:srgbClr val="7030A0"/>
                </a:solidFill>
              </a:rPr>
              <a:t>oo</a:t>
            </a:r>
            <a:r>
              <a:rPr lang="en-GB" sz="2400" dirty="0">
                <a:solidFill>
                  <a:schemeClr val="tx1"/>
                </a:solidFill>
              </a:rPr>
              <a:t>. “</a:t>
            </a:r>
            <a:r>
              <a:rPr lang="en-GB" sz="2400" dirty="0">
                <a:solidFill>
                  <a:srgbClr val="7030A0"/>
                </a:solidFill>
              </a:rPr>
              <a:t>It’s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very comfy.” said </a:t>
            </a:r>
            <a:r>
              <a:rPr lang="en-GB" sz="2400" dirty="0">
                <a:solidFill>
                  <a:srgbClr val="7030A0"/>
                </a:solidFill>
              </a:rPr>
              <a:t>Kit</a:t>
            </a:r>
            <a:r>
              <a:rPr lang="en-GB" sz="2400" dirty="0">
                <a:solidFill>
                  <a:schemeClr val="tx1"/>
                </a:solidFill>
              </a:rPr>
              <a:t>, </a:t>
            </a:r>
            <a:r>
              <a:rPr lang="en-GB" sz="2400" dirty="0">
                <a:solidFill>
                  <a:srgbClr val="7030A0"/>
                </a:solidFill>
              </a:rPr>
              <a:t>as </a:t>
            </a:r>
            <a:r>
              <a:rPr lang="en-GB" sz="2400" dirty="0">
                <a:solidFill>
                  <a:srgbClr val="DE1E5A"/>
                </a:solidFill>
              </a:rPr>
              <a:t>he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rgbClr val="7030A0"/>
                </a:solidFill>
              </a:rPr>
              <a:t>sat down</a:t>
            </a:r>
            <a:r>
              <a:rPr lang="en-GB" sz="2400" dirty="0">
                <a:solidFill>
                  <a:schemeClr val="tx1"/>
                </a:solidFill>
              </a:rPr>
              <a:t>. “</a:t>
            </a:r>
            <a:r>
              <a:rPr lang="en-GB" sz="2400" dirty="0">
                <a:solidFill>
                  <a:srgbClr val="7030A0"/>
                </a:solidFill>
              </a:rPr>
              <a:t>Look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what happened while </a:t>
            </a:r>
            <a:r>
              <a:rPr lang="en-GB" sz="2400" dirty="0">
                <a:solidFill>
                  <a:srgbClr val="DE1E5A"/>
                </a:solidFill>
              </a:rPr>
              <a:t>you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rgbClr val="7030A0"/>
                </a:solidFill>
              </a:rPr>
              <a:t>and Dad</a:t>
            </a:r>
            <a:r>
              <a:rPr lang="en-GB" sz="2400" dirty="0">
                <a:solidFill>
                  <a:schemeClr val="tx1"/>
                </a:solidFill>
              </a:rPr>
              <a:t> were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rgbClr val="7030A0"/>
                </a:solidFill>
              </a:rPr>
              <a:t>at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rgbClr val="7030A0"/>
                </a:solidFill>
              </a:rPr>
              <a:t>the shop</a:t>
            </a:r>
            <a:r>
              <a:rPr lang="en-GB" sz="2400" dirty="0">
                <a:solidFill>
                  <a:schemeClr val="tx1"/>
                </a:solidFill>
              </a:rPr>
              <a:t>…”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03A0F6-F756-4C71-A099-74CB9AC94425}"/>
              </a:ext>
            </a:extLst>
          </p:cNvPr>
          <p:cNvCxnSpPr/>
          <p:nvPr/>
        </p:nvCxnSpPr>
        <p:spPr>
          <a:xfrm flipV="1">
            <a:off x="9251950" y="4859339"/>
            <a:ext cx="0" cy="1031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640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6" name="Group 3"/>
          <p:cNvGrpSpPr>
            <a:grpSpLocks/>
          </p:cNvGrpSpPr>
          <p:nvPr/>
        </p:nvGrpSpPr>
        <p:grpSpPr bwMode="auto">
          <a:xfrm>
            <a:off x="2181225" y="4108451"/>
            <a:ext cx="7829550" cy="912813"/>
            <a:chOff x="719572" y="4100439"/>
            <a:chExt cx="7830455" cy="912737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32791036-B2E9-4425-B8E4-17CACC88F8E4}"/>
                </a:ext>
              </a:extLst>
            </p:cNvPr>
            <p:cNvSpPr/>
            <p:nvPr/>
          </p:nvSpPr>
          <p:spPr>
            <a:xfrm>
              <a:off x="719572" y="4100439"/>
              <a:ext cx="7830455" cy="912737"/>
            </a:xfrm>
            <a:prstGeom prst="roundRect">
              <a:avLst>
                <a:gd name="adj" fmla="val 10033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2400" dirty="0">
                <a:solidFill>
                  <a:schemeClr val="tx1"/>
                </a:solidFill>
              </a:endParaRPr>
            </a:p>
          </p:txBody>
        </p:sp>
        <p:sp>
          <p:nvSpPr>
            <p:cNvPr id="20" name="Speech Bubble">
              <a:extLst>
                <a:ext uri="{FF2B5EF4-FFF2-40B4-BE49-F238E27FC236}">
                  <a16:creationId xmlns:a16="http://schemas.microsoft.com/office/drawing/2014/main" id="{0EA23A3D-7829-4186-9E1A-1C37FC2E69F3}"/>
                </a:ext>
              </a:extLst>
            </p:cNvPr>
            <p:cNvSpPr/>
            <p:nvPr/>
          </p:nvSpPr>
          <p:spPr>
            <a:xfrm>
              <a:off x="719572" y="4121075"/>
              <a:ext cx="7705029" cy="792096"/>
            </a:xfrm>
            <a:prstGeom prst="wedgeRoundRectCallout">
              <a:avLst>
                <a:gd name="adj1" fmla="val -49935"/>
                <a:gd name="adj2" fmla="val 2040"/>
                <a:gd name="adj3" fmla="val 16667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GB" sz="3600" dirty="0">
                  <a:solidFill>
                    <a:schemeClr val="tx1"/>
                  </a:solidFill>
                </a:rPr>
                <a:t>Now, </a:t>
              </a:r>
              <a:r>
                <a:rPr lang="en-GB" sz="3600" dirty="0">
                  <a:solidFill>
                    <a:srgbClr val="DE1E5A"/>
                  </a:solidFill>
                </a:rPr>
                <a:t>we</a:t>
              </a:r>
              <a:r>
                <a:rPr lang="en-GB" sz="3600" dirty="0">
                  <a:solidFill>
                    <a:srgbClr val="FF0000"/>
                  </a:solidFill>
                </a:rPr>
                <a:t> </a:t>
              </a:r>
              <a:r>
                <a:rPr lang="en-GB" sz="3600" dirty="0">
                  <a:solidFill>
                    <a:schemeClr val="tx1"/>
                  </a:solidFill>
                </a:rPr>
                <a:t>need a pair.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D5A2636-8540-4A59-80B2-C998B5C02558}"/>
              </a:ext>
            </a:extLst>
          </p:cNvPr>
          <p:cNvGrpSpPr/>
          <p:nvPr/>
        </p:nvGrpSpPr>
        <p:grpSpPr>
          <a:xfrm>
            <a:off x="9569972" y="227397"/>
            <a:ext cx="1098028" cy="504056"/>
            <a:chOff x="8045972" y="1700808"/>
            <a:chExt cx="1098028" cy="504056"/>
          </a:xfrm>
          <a:solidFill>
            <a:srgbClr val="CC4894"/>
          </a:solidFill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A3C4D77-E136-4154-9655-72A0B044F9E8}"/>
                </a:ext>
              </a:extLst>
            </p:cNvPr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886E4F7-19B8-4FBE-A277-83AA3031A5F3}"/>
                </a:ext>
              </a:extLst>
            </p:cNvPr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014789" y="4784725"/>
            <a:ext cx="4027487" cy="114300"/>
            <a:chOff x="3130921" y="4962863"/>
            <a:chExt cx="4027981" cy="113023"/>
          </a:xfrm>
        </p:grpSpPr>
        <p:grpSp>
          <p:nvGrpSpPr>
            <p:cNvPr id="28683" name="Group 9"/>
            <p:cNvGrpSpPr>
              <a:grpSpLocks/>
            </p:cNvGrpSpPr>
            <p:nvPr/>
          </p:nvGrpSpPr>
          <p:grpSpPr bwMode="auto">
            <a:xfrm>
              <a:off x="3130921" y="4962863"/>
              <a:ext cx="3418103" cy="113023"/>
              <a:chOff x="3130921" y="4557525"/>
              <a:chExt cx="3418103" cy="113023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0B4973F-B17E-449B-9358-8E9FB67961CB}"/>
                  </a:ext>
                </a:extLst>
              </p:cNvPr>
              <p:cNvSpPr/>
              <p:nvPr/>
            </p:nvSpPr>
            <p:spPr bwMode="auto">
              <a:xfrm>
                <a:off x="3130921" y="4557525"/>
                <a:ext cx="107963" cy="10046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E2FE2C9-DCA8-4326-B3F8-8072A8C878D6}"/>
                  </a:ext>
                </a:extLst>
              </p:cNvPr>
              <p:cNvSpPr/>
              <p:nvPr/>
            </p:nvSpPr>
            <p:spPr bwMode="auto">
              <a:xfrm>
                <a:off x="6031639" y="4570083"/>
                <a:ext cx="107963" cy="10046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90CB76D-958C-410E-BC5C-6B9E48737EF3}"/>
                  </a:ext>
                </a:extLst>
              </p:cNvPr>
              <p:cNvSpPr/>
              <p:nvPr/>
            </p:nvSpPr>
            <p:spPr bwMode="auto">
              <a:xfrm>
                <a:off x="6441264" y="4570083"/>
                <a:ext cx="107963" cy="10046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90918685-E1A6-42C0-B092-6CE8231100AD}"/>
                  </a:ext>
                </a:extLst>
              </p:cNvPr>
              <p:cNvSpPr/>
              <p:nvPr/>
            </p:nvSpPr>
            <p:spPr bwMode="auto">
              <a:xfrm>
                <a:off x="4967883" y="4557525"/>
                <a:ext cx="107963" cy="10046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AD44C63F-B283-4A43-8D9D-F30A94C57D7F}"/>
                  </a:ext>
                </a:extLst>
              </p:cNvPr>
              <p:cNvSpPr/>
              <p:nvPr/>
            </p:nvSpPr>
            <p:spPr bwMode="auto">
              <a:xfrm>
                <a:off x="5628364" y="4557525"/>
                <a:ext cx="107963" cy="10046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</p:grp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8CBB3FFC-03CE-4596-81D7-648D32561AD6}"/>
                </a:ext>
              </a:extLst>
            </p:cNvPr>
            <p:cNvSpPr/>
            <p:nvPr/>
          </p:nvSpPr>
          <p:spPr>
            <a:xfrm>
              <a:off x="3373838" y="4978561"/>
              <a:ext cx="531878" cy="847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46605ED3-5EE9-475A-885C-1D25F76E48BB}"/>
                </a:ext>
              </a:extLst>
            </p:cNvPr>
            <p:cNvSpPr/>
            <p:nvPr/>
          </p:nvSpPr>
          <p:spPr>
            <a:xfrm>
              <a:off x="5188573" y="4978561"/>
              <a:ext cx="354055" cy="97325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73EEEE67-9CBE-4BBE-B8B1-223AAD6163F4}"/>
                </a:ext>
              </a:extLst>
            </p:cNvPr>
            <p:cNvSpPr/>
            <p:nvPr/>
          </p:nvSpPr>
          <p:spPr>
            <a:xfrm>
              <a:off x="6669892" y="4978561"/>
              <a:ext cx="489010" cy="847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3946525" y="746126"/>
            <a:ext cx="4298950" cy="3040063"/>
            <a:chOff x="2422953" y="746207"/>
            <a:chExt cx="4298087" cy="303924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5225F2A-95F3-4A13-961A-D0A1012B9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2953" y="746207"/>
              <a:ext cx="4298087" cy="3039244"/>
            </a:xfrm>
            <a:prstGeom prst="roundRect">
              <a:avLst>
                <a:gd name="adj" fmla="val 4395"/>
              </a:avLst>
            </a:prstGeom>
          </p:spPr>
        </p:pic>
        <p:pic>
          <p:nvPicPr>
            <p:cNvPr id="28681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1313" y="1346702"/>
              <a:ext cx="1481456" cy="1956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2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782" y="1448130"/>
              <a:ext cx="701101" cy="2182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838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E0228C1-8B59-4A4D-9EB0-BCD6146B2B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878" y="587014"/>
            <a:ext cx="8038245" cy="5683968"/>
          </a:xfrm>
          <a:prstGeom prst="roundRect">
            <a:avLst>
              <a:gd name="adj" fmla="val 2877"/>
            </a:avLst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108944C3-1F09-4332-86FD-76D354B55C8F}"/>
              </a:ext>
            </a:extLst>
          </p:cNvPr>
          <p:cNvGrpSpPr/>
          <p:nvPr/>
        </p:nvGrpSpPr>
        <p:grpSpPr>
          <a:xfrm>
            <a:off x="9569972" y="227397"/>
            <a:ext cx="1098028" cy="504056"/>
            <a:chOff x="8045972" y="1700808"/>
            <a:chExt cx="1098028" cy="504056"/>
          </a:xfrm>
          <a:solidFill>
            <a:srgbClr val="CC4894"/>
          </a:solidFill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321A32D-F0D8-4BDC-ACBD-9A2ADE7638B0}"/>
                </a:ext>
              </a:extLst>
            </p:cNvPr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9A5DA1C-0DBF-4956-8A21-5E7DFCAB7864}"/>
                </a:ext>
              </a:extLst>
            </p:cNvPr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pic>
        <p:nvPicPr>
          <p:cNvPr id="2970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1068388"/>
            <a:ext cx="1169988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4" y="2020888"/>
            <a:ext cx="17557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2232026"/>
            <a:ext cx="1238250" cy="38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2232026"/>
            <a:ext cx="1524000" cy="38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405A8F-5F55-4B27-BAFC-69257B72E5EF}"/>
              </a:ext>
            </a:extLst>
          </p:cNvPr>
          <p:cNvSpPr/>
          <p:nvPr/>
        </p:nvSpPr>
        <p:spPr>
          <a:xfrm>
            <a:off x="2208214" y="4513263"/>
            <a:ext cx="7775575" cy="1663700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400" dirty="0">
                <a:solidFill>
                  <a:schemeClr val="tx1"/>
                </a:solidFill>
              </a:rPr>
              <a:t>“</a:t>
            </a:r>
            <a:r>
              <a:rPr lang="en-GB" sz="2400" dirty="0">
                <a:solidFill>
                  <a:srgbClr val="DE1E5A"/>
                </a:solidFill>
              </a:rPr>
              <a:t>We</a:t>
            </a:r>
            <a:r>
              <a:rPr lang="en-GB" sz="2400" dirty="0">
                <a:solidFill>
                  <a:schemeClr val="tx1"/>
                </a:solidFill>
              </a:rPr>
              <a:t> love our new </a:t>
            </a:r>
            <a:r>
              <a:rPr lang="en-GB" sz="2400" u="sng" dirty="0">
                <a:solidFill>
                  <a:srgbClr val="7030A0"/>
                </a:solidFill>
              </a:rPr>
              <a:t>chair</a:t>
            </a:r>
            <a:r>
              <a:rPr lang="en-GB" sz="2400" dirty="0">
                <a:solidFill>
                  <a:srgbClr val="7030A0"/>
                </a:solidFill>
              </a:rPr>
              <a:t>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rgbClr val="7030A0"/>
                </a:solidFill>
              </a:rPr>
              <a:t>and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desks!” said </a:t>
            </a:r>
            <a:r>
              <a:rPr lang="en-GB" sz="2400" dirty="0">
                <a:solidFill>
                  <a:srgbClr val="7030A0"/>
                </a:solidFill>
              </a:rPr>
              <a:t>Kit and Sam</a:t>
            </a:r>
            <a:r>
              <a:rPr lang="en-GB" sz="2400" dirty="0">
                <a:solidFill>
                  <a:schemeClr val="tx1"/>
                </a:solidFill>
              </a:rPr>
              <a:t>. </a:t>
            </a:r>
          </a:p>
          <a:p>
            <a:pPr>
              <a:defRPr/>
            </a:pPr>
            <a:r>
              <a:rPr lang="en-GB" sz="2400" dirty="0">
                <a:solidFill>
                  <a:schemeClr val="tx1"/>
                </a:solidFill>
              </a:rPr>
              <a:t>“</a:t>
            </a:r>
            <a:r>
              <a:rPr lang="en-GB" sz="2400" dirty="0">
                <a:solidFill>
                  <a:srgbClr val="DE1E5A"/>
                </a:solidFill>
              </a:rPr>
              <a:t>They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are very lovely,” said </a:t>
            </a:r>
            <a:r>
              <a:rPr lang="en-GB" sz="2400" dirty="0">
                <a:solidFill>
                  <a:srgbClr val="7030A0"/>
                </a:solidFill>
              </a:rPr>
              <a:t>Mum</a:t>
            </a:r>
            <a:r>
              <a:rPr lang="en-GB" sz="2400" dirty="0">
                <a:solidFill>
                  <a:schemeClr val="tx1"/>
                </a:solidFill>
              </a:rPr>
              <a:t>. “</a:t>
            </a:r>
            <a:r>
              <a:rPr lang="en-GB" sz="2400" dirty="0">
                <a:solidFill>
                  <a:srgbClr val="7030A0"/>
                </a:solidFill>
              </a:rPr>
              <a:t>Now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>
                <a:solidFill>
                  <a:srgbClr val="DE1E5A"/>
                </a:solidFill>
              </a:rPr>
              <a:t>you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both have somewhere </a:t>
            </a:r>
            <a:r>
              <a:rPr lang="en-GB" sz="2400" dirty="0">
                <a:solidFill>
                  <a:srgbClr val="7030A0"/>
                </a:solidFill>
              </a:rPr>
              <a:t>to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>
                <a:solidFill>
                  <a:srgbClr val="DE1E5A"/>
                </a:solidFill>
              </a:rPr>
              <a:t>go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>
                <a:solidFill>
                  <a:srgbClr val="7030A0"/>
                </a:solidFill>
              </a:rPr>
              <a:t>and</a:t>
            </a:r>
            <a:r>
              <a:rPr lang="en-GB" sz="2400" dirty="0">
                <a:solidFill>
                  <a:schemeClr val="tx1"/>
                </a:solidFill>
              </a:rPr>
              <a:t> do </a:t>
            </a:r>
            <a:r>
              <a:rPr lang="en-GB" sz="2400" dirty="0">
                <a:solidFill>
                  <a:srgbClr val="7030A0"/>
                </a:solidFill>
              </a:rPr>
              <a:t>your</a:t>
            </a:r>
            <a:r>
              <a:rPr lang="en-GB" sz="2400" dirty="0">
                <a:solidFill>
                  <a:schemeClr val="tx1"/>
                </a:solidFill>
              </a:rPr>
              <a:t> homework </a:t>
            </a:r>
            <a:r>
              <a:rPr lang="en-GB" sz="2400" dirty="0">
                <a:solidFill>
                  <a:srgbClr val="7030A0"/>
                </a:solidFill>
              </a:rPr>
              <a:t>t</a:t>
            </a:r>
            <a:r>
              <a:rPr lang="en-GB" sz="2400" u="sng" dirty="0">
                <a:solidFill>
                  <a:srgbClr val="7030A0"/>
                </a:solidFill>
              </a:rPr>
              <a:t>oo</a:t>
            </a:r>
            <a:r>
              <a:rPr lang="en-GB" sz="2400" dirty="0">
                <a:solidFill>
                  <a:schemeClr val="tx1"/>
                </a:solidFill>
              </a:rPr>
              <a:t>!” </a:t>
            </a:r>
            <a:r>
              <a:rPr lang="en-GB" sz="2400" dirty="0">
                <a:solidFill>
                  <a:srgbClr val="7030A0"/>
                </a:solidFill>
              </a:rPr>
              <a:t>Mum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smiled.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DE3FB50-8697-417B-BC7A-38190552F2C0}"/>
              </a:ext>
            </a:extLst>
          </p:cNvPr>
          <p:cNvCxnSpPr/>
          <p:nvPr/>
        </p:nvCxnSpPr>
        <p:spPr>
          <a:xfrm flipV="1">
            <a:off x="5133975" y="4886325"/>
            <a:ext cx="0" cy="95250"/>
          </a:xfrm>
          <a:prstGeom prst="line">
            <a:avLst/>
          </a:prstGeom>
          <a:ln w="38100">
            <a:solidFill>
              <a:srgbClr val="FCF9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48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/>
          </p:cNvSpPr>
          <p:nvPr/>
        </p:nvSpPr>
        <p:spPr bwMode="auto">
          <a:xfrm>
            <a:off x="1981201" y="479426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Twinkl SemiBold" pitchFamily="2" charset="0"/>
              </a:rPr>
              <a:t>Today, we have learnt…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57475" y="1655763"/>
            <a:ext cx="6667500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3900">
                <a:solidFill>
                  <a:schemeClr val="tx1"/>
                </a:solidFill>
                <a:latin typeface="Twinkl SemiBold" pitchFamily="2" charset="0"/>
              </a:rPr>
              <a:t>air</a:t>
            </a:r>
          </a:p>
        </p:txBody>
      </p:sp>
      <p:pic>
        <p:nvPicPr>
          <p:cNvPr id="3072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913" y="1335088"/>
            <a:ext cx="1866900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4" y="1473201"/>
            <a:ext cx="1481137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8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E0228C1-8B59-4A4D-9EB0-BCD6146B2B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877" y="587014"/>
            <a:ext cx="8038246" cy="5683968"/>
          </a:xfrm>
          <a:prstGeom prst="roundRect">
            <a:avLst>
              <a:gd name="adj" fmla="val 2877"/>
            </a:avLst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FC790CE-2E49-4104-AC97-45A62B385D96}"/>
              </a:ext>
            </a:extLst>
          </p:cNvPr>
          <p:cNvGrpSpPr/>
          <p:nvPr/>
        </p:nvGrpSpPr>
        <p:grpSpPr>
          <a:xfrm>
            <a:off x="9544051" y="227397"/>
            <a:ext cx="1123947" cy="504056"/>
            <a:chOff x="8020930" y="1700808"/>
            <a:chExt cx="1159582" cy="504056"/>
          </a:xfrm>
          <a:solidFill>
            <a:srgbClr val="F08115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F0CE789-9947-4E90-9465-4AF7900E3F5B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41FC5D8-520C-4223-8AE0-DFA4A5A4CEA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405A8F-5F55-4B27-BAFC-69257B72E5EF}"/>
              </a:ext>
            </a:extLst>
          </p:cNvPr>
          <p:cNvSpPr/>
          <p:nvPr/>
        </p:nvSpPr>
        <p:spPr>
          <a:xfrm>
            <a:off x="2208214" y="5124451"/>
            <a:ext cx="7775575" cy="1052513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400" dirty="0">
                <a:solidFill>
                  <a:srgbClr val="7030A0"/>
                </a:solidFill>
              </a:rPr>
              <a:t>Sam had a</a:t>
            </a:r>
            <a:r>
              <a:rPr lang="en-GB" sz="2400" dirty="0">
                <a:solidFill>
                  <a:schemeClr val="tx1"/>
                </a:solidFill>
              </a:rPr>
              <a:t> chair </a:t>
            </a:r>
            <a:r>
              <a:rPr lang="en-GB" sz="2400" dirty="0">
                <a:solidFill>
                  <a:srgbClr val="7030A0"/>
                </a:solidFill>
              </a:rPr>
              <a:t>in</a:t>
            </a:r>
            <a:r>
              <a:rPr lang="en-GB" sz="2400" dirty="0">
                <a:solidFill>
                  <a:schemeClr val="tx1"/>
                </a:solidFill>
              </a:rPr>
              <a:t> her </a:t>
            </a:r>
            <a:r>
              <a:rPr lang="en-GB" sz="2400" dirty="0">
                <a:solidFill>
                  <a:srgbClr val="7030A0"/>
                </a:solidFill>
              </a:rPr>
              <a:t>r</a:t>
            </a:r>
            <a:r>
              <a:rPr lang="en-GB" sz="2400" u="sng" dirty="0">
                <a:solidFill>
                  <a:srgbClr val="7030A0"/>
                </a:solidFill>
              </a:rPr>
              <a:t>oo</a:t>
            </a:r>
            <a:r>
              <a:rPr lang="en-GB" sz="2400" dirty="0">
                <a:solidFill>
                  <a:srgbClr val="7030A0"/>
                </a:solidFill>
              </a:rPr>
              <a:t>m </a:t>
            </a:r>
            <a:r>
              <a:rPr lang="en-GB" sz="2400" u="sng" dirty="0">
                <a:solidFill>
                  <a:srgbClr val="7030A0"/>
                </a:solidFill>
              </a:rPr>
              <a:t>th</a:t>
            </a:r>
            <a:r>
              <a:rPr lang="en-GB" sz="2400" dirty="0">
                <a:solidFill>
                  <a:srgbClr val="7030A0"/>
                </a:solidFill>
              </a:rPr>
              <a:t>at had b</a:t>
            </a:r>
            <a:r>
              <a:rPr lang="en-GB" sz="2400" u="sng" dirty="0">
                <a:solidFill>
                  <a:srgbClr val="7030A0"/>
                </a:solidFill>
              </a:rPr>
              <a:t>ee</a:t>
            </a:r>
            <a:r>
              <a:rPr lang="en-GB" sz="2400" dirty="0">
                <a:solidFill>
                  <a:srgbClr val="7030A0"/>
                </a:solidFill>
              </a:rPr>
              <a:t>n </a:t>
            </a:r>
            <a:r>
              <a:rPr lang="en-GB" sz="2400" dirty="0">
                <a:solidFill>
                  <a:schemeClr val="tx1"/>
                </a:solidFill>
              </a:rPr>
              <a:t>there </a:t>
            </a:r>
            <a:r>
              <a:rPr lang="en-GB" sz="2400" dirty="0">
                <a:solidFill>
                  <a:srgbClr val="7030A0"/>
                </a:solidFill>
              </a:rPr>
              <a:t>for a lo</a:t>
            </a:r>
            <a:r>
              <a:rPr lang="en-GB" sz="2400" u="sng" dirty="0">
                <a:solidFill>
                  <a:srgbClr val="7030A0"/>
                </a:solidFill>
              </a:rPr>
              <a:t>ng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time. One day, </a:t>
            </a:r>
            <a:r>
              <a:rPr lang="en-GB" sz="2400" dirty="0">
                <a:solidFill>
                  <a:srgbClr val="DE1E5A"/>
                </a:solidFill>
              </a:rPr>
              <a:t>she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rgbClr val="7030A0"/>
                </a:solidFill>
              </a:rPr>
              <a:t>sat on it and it </a:t>
            </a:r>
            <a:r>
              <a:rPr lang="en-GB" sz="2400" dirty="0">
                <a:solidFill>
                  <a:schemeClr val="tx1"/>
                </a:solidFill>
              </a:rPr>
              <a:t>broke. </a:t>
            </a:r>
          </a:p>
        </p:txBody>
      </p:sp>
      <p:pic>
        <p:nvPicPr>
          <p:cNvPr id="1229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4" y="1835150"/>
            <a:ext cx="2693987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620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9D6B546-42D9-4D2C-A426-94586F7560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60" y="587014"/>
            <a:ext cx="8038246" cy="5683968"/>
          </a:xfrm>
          <a:prstGeom prst="roundRect">
            <a:avLst>
              <a:gd name="adj" fmla="val 2877"/>
            </a:avLst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FC790CE-2E49-4104-AC97-45A62B385D96}"/>
              </a:ext>
            </a:extLst>
          </p:cNvPr>
          <p:cNvGrpSpPr/>
          <p:nvPr/>
        </p:nvGrpSpPr>
        <p:grpSpPr>
          <a:xfrm>
            <a:off x="9544051" y="227397"/>
            <a:ext cx="1123947" cy="504056"/>
            <a:chOff x="8020930" y="1700808"/>
            <a:chExt cx="1159582" cy="504056"/>
          </a:xfrm>
          <a:solidFill>
            <a:srgbClr val="F08115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F0CE789-9947-4E90-9465-4AF7900E3F5B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41FC5D8-520C-4223-8AE0-DFA4A5A4CEA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331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739" y="1468439"/>
            <a:ext cx="2670175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968375"/>
            <a:ext cx="1785938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405A8F-5F55-4B27-BAFC-69257B72E5EF}"/>
              </a:ext>
            </a:extLst>
          </p:cNvPr>
          <p:cNvSpPr/>
          <p:nvPr/>
        </p:nvSpPr>
        <p:spPr>
          <a:xfrm>
            <a:off x="2208214" y="4508501"/>
            <a:ext cx="7775575" cy="1668463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400" dirty="0">
                <a:solidFill>
                  <a:schemeClr val="tx1"/>
                </a:solidFill>
              </a:rPr>
              <a:t>“</a:t>
            </a:r>
            <a:r>
              <a:rPr lang="en-GB" sz="2400" dirty="0">
                <a:solidFill>
                  <a:srgbClr val="DE1E5A"/>
                </a:solidFill>
              </a:rPr>
              <a:t>You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are Goldilocks!” laughed </a:t>
            </a:r>
            <a:r>
              <a:rPr lang="en-GB" sz="2400" dirty="0">
                <a:solidFill>
                  <a:srgbClr val="7030A0"/>
                </a:solidFill>
              </a:rPr>
              <a:t>Dad.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rgbClr val="7030A0"/>
                </a:solidFill>
              </a:rPr>
              <a:t>Sam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rgbClr val="7030A0"/>
                </a:solidFill>
              </a:rPr>
              <a:t>did not </a:t>
            </a:r>
            <a:r>
              <a:rPr lang="en-GB" sz="2400" dirty="0">
                <a:solidFill>
                  <a:schemeClr val="tx1"/>
                </a:solidFill>
              </a:rPr>
              <a:t>find </a:t>
            </a:r>
            <a:r>
              <a:rPr lang="en-GB" sz="2400" dirty="0">
                <a:solidFill>
                  <a:srgbClr val="7030A0"/>
                </a:solidFill>
              </a:rPr>
              <a:t>Dad’s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joke funny. “Never mind,” said </a:t>
            </a:r>
            <a:r>
              <a:rPr lang="en-GB" sz="2400" dirty="0">
                <a:solidFill>
                  <a:srgbClr val="7030A0"/>
                </a:solidFill>
              </a:rPr>
              <a:t>Dad</a:t>
            </a:r>
            <a:r>
              <a:rPr lang="en-GB" sz="2400" dirty="0">
                <a:solidFill>
                  <a:schemeClr val="tx1"/>
                </a:solidFill>
              </a:rPr>
              <a:t>, “</a:t>
            </a:r>
            <a:r>
              <a:rPr lang="en-GB" sz="2400" dirty="0">
                <a:solidFill>
                  <a:srgbClr val="7030A0"/>
                </a:solidFill>
              </a:rPr>
              <a:t>it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rgbClr val="DE1E5A"/>
                </a:solidFill>
              </a:rPr>
              <a:t>was</a:t>
            </a:r>
            <a:r>
              <a:rPr lang="en-GB" sz="2400" dirty="0">
                <a:solidFill>
                  <a:schemeClr val="tx1"/>
                </a:solidFill>
              </a:rPr>
              <a:t> getting very small </a:t>
            </a:r>
            <a:r>
              <a:rPr lang="en-GB" sz="2400" dirty="0">
                <a:solidFill>
                  <a:srgbClr val="7030A0"/>
                </a:solidFill>
              </a:rPr>
              <a:t>f</a:t>
            </a:r>
            <a:r>
              <a:rPr lang="en-GB" sz="2400" u="sng" dirty="0">
                <a:solidFill>
                  <a:srgbClr val="7030A0"/>
                </a:solidFill>
              </a:rPr>
              <a:t>or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>
                <a:solidFill>
                  <a:srgbClr val="DE1E5A"/>
                </a:solidFill>
              </a:rPr>
              <a:t>you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anyway. </a:t>
            </a:r>
            <a:r>
              <a:rPr lang="en-GB" sz="2400" dirty="0">
                <a:solidFill>
                  <a:srgbClr val="DE1E5A"/>
                </a:solidFill>
              </a:rPr>
              <a:t>We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rgbClr val="7030A0"/>
                </a:solidFill>
              </a:rPr>
              <a:t>will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rgbClr val="7030A0"/>
                </a:solidFill>
              </a:rPr>
              <a:t>get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rgbClr val="DE1E5A"/>
                </a:solidFill>
              </a:rPr>
              <a:t>you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rgbClr val="7030A0"/>
                </a:solidFill>
              </a:rPr>
              <a:t>a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new one.” </a:t>
            </a:r>
          </a:p>
        </p:txBody>
      </p:sp>
    </p:spTree>
    <p:extLst>
      <p:ext uri="{BB962C8B-B14F-4D97-AF65-F5344CB8AC3E}">
        <p14:creationId xmlns:p14="http://schemas.microsoft.com/office/powerpoint/2010/main" val="3693902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E0228C1-8B59-4A4D-9EB0-BCD6146B2B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877" y="587014"/>
            <a:ext cx="8038246" cy="5683968"/>
          </a:xfrm>
          <a:prstGeom prst="roundRect">
            <a:avLst>
              <a:gd name="adj" fmla="val 2877"/>
            </a:avLst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FC790CE-2E49-4104-AC97-45A62B385D96}"/>
              </a:ext>
            </a:extLst>
          </p:cNvPr>
          <p:cNvGrpSpPr/>
          <p:nvPr/>
        </p:nvGrpSpPr>
        <p:grpSpPr>
          <a:xfrm>
            <a:off x="9544051" y="227397"/>
            <a:ext cx="1123947" cy="504056"/>
            <a:chOff x="8020930" y="1700808"/>
            <a:chExt cx="1159582" cy="504056"/>
          </a:xfrm>
          <a:solidFill>
            <a:srgbClr val="F08115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F0CE789-9947-4E90-9465-4AF7900E3F5B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41FC5D8-520C-4223-8AE0-DFA4A5A4CEA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4340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6" y="868364"/>
            <a:ext cx="1738313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64" y="1935164"/>
            <a:ext cx="1208087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405A8F-5F55-4B27-BAFC-69257B72E5EF}"/>
              </a:ext>
            </a:extLst>
          </p:cNvPr>
          <p:cNvSpPr/>
          <p:nvPr/>
        </p:nvSpPr>
        <p:spPr>
          <a:xfrm>
            <a:off x="2208214" y="4902201"/>
            <a:ext cx="7775575" cy="1274763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400" dirty="0">
                <a:solidFill>
                  <a:srgbClr val="7030A0"/>
                </a:solidFill>
              </a:rPr>
              <a:t>Sam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was delighted when </a:t>
            </a:r>
            <a:r>
              <a:rPr lang="en-GB" sz="2400" dirty="0">
                <a:solidFill>
                  <a:srgbClr val="DE1E5A"/>
                </a:solidFill>
              </a:rPr>
              <a:t>they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went </a:t>
            </a:r>
            <a:r>
              <a:rPr lang="en-GB" sz="2400" dirty="0">
                <a:solidFill>
                  <a:srgbClr val="7030A0"/>
                </a:solidFill>
              </a:rPr>
              <a:t>to the </a:t>
            </a:r>
            <a:r>
              <a:rPr lang="en-GB" sz="2400" u="sng" dirty="0">
                <a:solidFill>
                  <a:srgbClr val="7030A0"/>
                </a:solidFill>
              </a:rPr>
              <a:t>sh</a:t>
            </a:r>
            <a:r>
              <a:rPr lang="en-GB" sz="2400" dirty="0">
                <a:solidFill>
                  <a:srgbClr val="7030A0"/>
                </a:solidFill>
              </a:rPr>
              <a:t>op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rgbClr val="7030A0"/>
                </a:solidFill>
              </a:rPr>
              <a:t>the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next day. </a:t>
            </a:r>
            <a:r>
              <a:rPr lang="en-GB" sz="2400" dirty="0">
                <a:solidFill>
                  <a:srgbClr val="7030A0"/>
                </a:solidFill>
              </a:rPr>
              <a:t>Dad </a:t>
            </a:r>
            <a:r>
              <a:rPr lang="en-GB" sz="2400" dirty="0">
                <a:solidFill>
                  <a:schemeClr val="tx1"/>
                </a:solidFill>
              </a:rPr>
              <a:t>bought her </a:t>
            </a:r>
            <a:r>
              <a:rPr lang="en-GB" sz="2400" dirty="0">
                <a:solidFill>
                  <a:srgbClr val="7030A0"/>
                </a:solidFill>
              </a:rPr>
              <a:t>a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brand new chair </a:t>
            </a:r>
            <a:r>
              <a:rPr lang="en-GB" sz="2400" dirty="0">
                <a:solidFill>
                  <a:srgbClr val="7030A0"/>
                </a:solidFill>
              </a:rPr>
              <a:t>and a</a:t>
            </a:r>
            <a:r>
              <a:rPr lang="en-GB" sz="2400" dirty="0">
                <a:solidFill>
                  <a:schemeClr val="tx1"/>
                </a:solidFill>
              </a:rPr>
              <a:t> desk </a:t>
            </a:r>
            <a:r>
              <a:rPr lang="en-GB" sz="2400" dirty="0">
                <a:solidFill>
                  <a:srgbClr val="7030A0"/>
                </a:solidFill>
              </a:rPr>
              <a:t>to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match! </a:t>
            </a:r>
            <a:r>
              <a:rPr lang="en-GB" sz="2400" dirty="0">
                <a:solidFill>
                  <a:srgbClr val="DE1E5A"/>
                </a:solidFill>
              </a:rPr>
              <a:t>She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felt very grown </a:t>
            </a:r>
            <a:r>
              <a:rPr lang="en-GB" sz="2400" dirty="0">
                <a:solidFill>
                  <a:srgbClr val="7030A0"/>
                </a:solidFill>
              </a:rPr>
              <a:t>up</a:t>
            </a:r>
            <a:r>
              <a:rPr lang="en-GB" sz="2400" dirty="0">
                <a:solidFill>
                  <a:schemeClr val="tx1"/>
                </a:solidFill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590137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646114"/>
            <a:ext cx="260985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88E3C73-5EDF-470E-8A03-B33DA6EEF42B}"/>
              </a:ext>
            </a:extLst>
          </p:cNvPr>
          <p:cNvGrpSpPr/>
          <p:nvPr/>
        </p:nvGrpSpPr>
        <p:grpSpPr>
          <a:xfrm>
            <a:off x="9544051" y="227397"/>
            <a:ext cx="1123947" cy="504056"/>
            <a:chOff x="8020930" y="1700808"/>
            <a:chExt cx="1159582" cy="504056"/>
          </a:xfrm>
          <a:solidFill>
            <a:srgbClr val="F08115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1F0478F-E715-4102-B9FA-03FF9E9530B4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D3A5714-A78E-4881-AE2F-FCF9BEB26C0C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98AC328-460E-4340-88B5-D40A4F8200FC}"/>
              </a:ext>
            </a:extLst>
          </p:cNvPr>
          <p:cNvSpPr txBox="1"/>
          <p:nvPr/>
        </p:nvSpPr>
        <p:spPr>
          <a:xfrm>
            <a:off x="-2054208" y="307430"/>
            <a:ext cx="144016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0000" b="1" dirty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42A0E7-059B-477F-BA9F-C32954786ECF}"/>
              </a:ext>
            </a:extLst>
          </p:cNvPr>
          <p:cNvSpPr txBox="1"/>
          <p:nvPr/>
        </p:nvSpPr>
        <p:spPr>
          <a:xfrm>
            <a:off x="12445487" y="307430"/>
            <a:ext cx="144016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0000" b="1" dirty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2382C99-F8A9-4AE4-A936-9E1600ED8B38}"/>
              </a:ext>
            </a:extLst>
          </p:cNvPr>
          <p:cNvSpPr/>
          <p:nvPr/>
        </p:nvSpPr>
        <p:spPr>
          <a:xfrm>
            <a:off x="2187575" y="5224463"/>
            <a:ext cx="7816850" cy="692150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a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b="1" dirty="0" err="1">
                <a:solidFill>
                  <a:schemeClr val="tx1"/>
                </a:solidFill>
              </a:rPr>
              <a:t>i</a:t>
            </a:r>
            <a:r>
              <a:rPr lang="en-GB" dirty="0">
                <a:solidFill>
                  <a:schemeClr val="tx1"/>
                </a:solidFill>
              </a:rPr>
              <a:t> and </a:t>
            </a:r>
            <a:r>
              <a:rPr lang="en-GB" b="1" dirty="0">
                <a:solidFill>
                  <a:schemeClr val="tx1"/>
                </a:solidFill>
              </a:rPr>
              <a:t>r</a:t>
            </a:r>
            <a:r>
              <a:rPr lang="en-GB" dirty="0">
                <a:solidFill>
                  <a:schemeClr val="tx1"/>
                </a:solidFill>
              </a:rPr>
              <a:t> are a team. They say </a:t>
            </a:r>
            <a:r>
              <a:rPr lang="en-GB" b="1" dirty="0">
                <a:solidFill>
                  <a:schemeClr val="tx1"/>
                </a:solidFill>
              </a:rPr>
              <a:t>air.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7B0B1C-9866-4CA5-9EC5-0FA40E2ED5C2}"/>
              </a:ext>
            </a:extLst>
          </p:cNvPr>
          <p:cNvSpPr txBox="1"/>
          <p:nvPr/>
        </p:nvSpPr>
        <p:spPr>
          <a:xfrm>
            <a:off x="5375918" y="-3957140"/>
            <a:ext cx="144016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0000" b="1" dirty="0" err="1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</a:t>
            </a:r>
            <a:endParaRPr lang="en-GB" sz="30000" b="1" dirty="0">
              <a:ln w="571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6" name="AIR">
            <a:hlinkClick r:id="" action="ppaction://media"/>
          </p:cNvPr>
          <p:cNvPicPr>
            <a:picLocks noChangeAspect="1" noChangeArrowheads="1"/>
          </p:cNvPicPr>
          <p:nvPr>
            <a:wavAudioFile r:embed="rId1" name="6AF5AC5F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70802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46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47725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54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 0.6115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-0.45711 -0.0027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65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D3E87E0-DF27-4CE7-B6F6-4AF95D55F233}"/>
              </a:ext>
            </a:extLst>
          </p:cNvPr>
          <p:cNvGrpSpPr/>
          <p:nvPr/>
        </p:nvGrpSpPr>
        <p:grpSpPr>
          <a:xfrm>
            <a:off x="9544051" y="227397"/>
            <a:ext cx="1123947" cy="504056"/>
            <a:chOff x="8020930" y="1700808"/>
            <a:chExt cx="1159582" cy="504056"/>
          </a:xfrm>
          <a:solidFill>
            <a:srgbClr val="CC4894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E4C234C-E992-4EF4-9E54-8FC3C0531438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FEEF2FF-12A2-4143-96FE-66ED367F5785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/>
              <a:t>Action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5027CC5-0288-42C1-91B3-ECC0BA79C82A}"/>
              </a:ext>
            </a:extLst>
          </p:cNvPr>
          <p:cNvSpPr/>
          <p:nvPr/>
        </p:nvSpPr>
        <p:spPr>
          <a:xfrm>
            <a:off x="2333626" y="1473201"/>
            <a:ext cx="7515225" cy="854075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Hold a chair, move it in and out from a desk.</a:t>
            </a:r>
          </a:p>
        </p:txBody>
      </p:sp>
      <p:pic>
        <p:nvPicPr>
          <p:cNvPr id="1741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1" y="2782889"/>
            <a:ext cx="1374775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A5D768B9-7620-4CA8-BB3D-73639EE2AD1D}"/>
              </a:ext>
            </a:extLst>
          </p:cNvPr>
          <p:cNvSpPr/>
          <p:nvPr/>
        </p:nvSpPr>
        <p:spPr>
          <a:xfrm>
            <a:off x="6102351" y="2636839"/>
            <a:ext cx="2225675" cy="1368425"/>
          </a:xfrm>
          <a:prstGeom prst="wedgeRoundRectCallout">
            <a:avLst>
              <a:gd name="adj1" fmla="val 69750"/>
              <a:gd name="adj2" fmla="val 3585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>
                <a:solidFill>
                  <a:schemeClr val="tx1"/>
                </a:solidFill>
              </a:rPr>
              <a:t>Say ‘air, air, air’.</a:t>
            </a:r>
          </a:p>
        </p:txBody>
      </p:sp>
      <p:grpSp>
        <p:nvGrpSpPr>
          <p:cNvPr id="17415" name="Group 27"/>
          <p:cNvGrpSpPr>
            <a:grpSpLocks/>
          </p:cNvGrpSpPr>
          <p:nvPr/>
        </p:nvGrpSpPr>
        <p:grpSpPr bwMode="auto">
          <a:xfrm>
            <a:off x="2335213" y="2808289"/>
            <a:ext cx="3179762" cy="3082925"/>
            <a:chOff x="783147" y="2665413"/>
            <a:chExt cx="3179253" cy="308259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715E6B8-1202-415D-A4E5-0C289A8A16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340"/>
            <a:stretch/>
          </p:blipFill>
          <p:spPr>
            <a:xfrm>
              <a:off x="783147" y="2665413"/>
              <a:ext cx="3179253" cy="308259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C4894"/>
              </a:solidFill>
            </a:ln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900456B-19EC-48D5-9C9E-CCCA81257766}"/>
                </a:ext>
              </a:extLst>
            </p:cNvPr>
            <p:cNvCxnSpPr>
              <a:cxnSpLocks/>
            </p:cNvCxnSpPr>
            <p:nvPr/>
          </p:nvCxnSpPr>
          <p:spPr>
            <a:xfrm>
              <a:off x="2137067" y="3457491"/>
              <a:ext cx="846003" cy="0"/>
            </a:xfrm>
            <a:prstGeom prst="straightConnector1">
              <a:avLst/>
            </a:prstGeom>
            <a:ln w="101600">
              <a:solidFill>
                <a:srgbClr val="CC4894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582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6" y="3311525"/>
            <a:ext cx="2219325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3" y="2705101"/>
            <a:ext cx="1173162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64" y="3676651"/>
            <a:ext cx="2408237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1C878D8-73DF-4226-A13D-2D7A66D94C1C}"/>
              </a:ext>
            </a:extLst>
          </p:cNvPr>
          <p:cNvGrpSpPr/>
          <p:nvPr/>
        </p:nvGrpSpPr>
        <p:grpSpPr>
          <a:xfrm>
            <a:off x="9544051" y="227397"/>
            <a:ext cx="1123947" cy="504056"/>
            <a:chOff x="8020930" y="1700808"/>
            <a:chExt cx="1159582" cy="504056"/>
          </a:xfrm>
          <a:solidFill>
            <a:srgbClr val="CC4894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04EB5EE-F77B-48F3-B20B-62C845A53C38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47253B7-D433-4AA7-8EFE-46CCEEF16CCD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18438" name="Title 1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/>
              <a:t>Write the Letters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28AE60-C8B4-46C2-B3C4-29CA7EDBE92B}"/>
              </a:ext>
            </a:extLst>
          </p:cNvPr>
          <p:cNvSpPr/>
          <p:nvPr/>
        </p:nvSpPr>
        <p:spPr>
          <a:xfrm>
            <a:off x="3075794" y="1740358"/>
            <a:ext cx="5937860" cy="53860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344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SemiBold" pitchFamily="2" charset="0"/>
              </a:rPr>
              <a:t>air</a:t>
            </a:r>
            <a:endParaRPr lang="en-GB" sz="344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D0F43AF-04A8-4655-A8FD-A007DCC2369D}"/>
              </a:ext>
            </a:extLst>
          </p:cNvPr>
          <p:cNvSpPr/>
          <p:nvPr/>
        </p:nvSpPr>
        <p:spPr>
          <a:xfrm>
            <a:off x="2333626" y="1473201"/>
            <a:ext cx="7515225" cy="1096963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5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Around the apple, up the stalk and down the leaf. </a:t>
            </a:r>
          </a:p>
          <a:p>
            <a:pPr algn="ctr">
              <a:lnSpc>
                <a:spcPts val="25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Down the body and tail, dot the head. </a:t>
            </a:r>
          </a:p>
          <a:p>
            <a:pPr algn="ctr">
              <a:lnSpc>
                <a:spcPts val="25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Down the robot's body, up and over its arm.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endParaRPr lang="en-GB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0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F132B66-DE99-4E77-9A57-110372B3DC5A}"/>
              </a:ext>
            </a:extLst>
          </p:cNvPr>
          <p:cNvGrpSpPr/>
          <p:nvPr/>
        </p:nvGrpSpPr>
        <p:grpSpPr>
          <a:xfrm>
            <a:off x="9342042" y="227397"/>
            <a:ext cx="1325970" cy="504056"/>
            <a:chOff x="7812504" y="1700808"/>
            <a:chExt cx="1368008" cy="504056"/>
          </a:xfrm>
          <a:solidFill>
            <a:srgbClr val="CC4894"/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83DBD98-3883-4CCC-BA1B-0F1798926C3F}"/>
                </a:ext>
              </a:extLst>
            </p:cNvPr>
            <p:cNvSpPr/>
            <p:nvPr/>
          </p:nvSpPr>
          <p:spPr>
            <a:xfrm>
              <a:off x="7812504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3547CD2-065E-4797-9969-6954B44B0D2A}"/>
                </a:ext>
              </a:extLst>
            </p:cNvPr>
            <p:cNvSpPr/>
            <p:nvPr/>
          </p:nvSpPr>
          <p:spPr>
            <a:xfrm>
              <a:off x="8083540" y="1700808"/>
              <a:ext cx="109697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6" y="1695451"/>
            <a:ext cx="2640013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6" y="1695451"/>
            <a:ext cx="2640013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E1B672-3CDD-4145-BAC3-23057EA5502D}"/>
              </a:ext>
            </a:extLst>
          </p:cNvPr>
          <p:cNvSpPr txBox="1"/>
          <p:nvPr/>
        </p:nvSpPr>
        <p:spPr>
          <a:xfrm>
            <a:off x="3813396" y="1848643"/>
            <a:ext cx="2374084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38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DFC13A-A34D-4F84-96D5-3E7087EBD7C2}"/>
              </a:ext>
            </a:extLst>
          </p:cNvPr>
          <p:cNvSpPr txBox="1"/>
          <p:nvPr/>
        </p:nvSpPr>
        <p:spPr>
          <a:xfrm>
            <a:off x="5316094" y="1858329"/>
            <a:ext cx="3356396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38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air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12D2734-B215-4D82-911C-CA4621CAD79B}"/>
              </a:ext>
            </a:extLst>
          </p:cNvPr>
          <p:cNvSpPr/>
          <p:nvPr/>
        </p:nvSpPr>
        <p:spPr>
          <a:xfrm>
            <a:off x="8923338" y="5902325"/>
            <a:ext cx="1192212" cy="407988"/>
          </a:xfrm>
          <a:prstGeom prst="roundRect">
            <a:avLst/>
          </a:prstGeom>
          <a:solidFill>
            <a:srgbClr val="CC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/>
              <a:t>Check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24CE21A-EEA6-4444-9D5C-0DEAD4636CFE}"/>
              </a:ext>
            </a:extLst>
          </p:cNvPr>
          <p:cNvGrpSpPr/>
          <p:nvPr/>
        </p:nvGrpSpPr>
        <p:grpSpPr>
          <a:xfrm>
            <a:off x="2245454" y="889234"/>
            <a:ext cx="1853967" cy="2215991"/>
            <a:chOff x="721453" y="889233"/>
            <a:chExt cx="1853967" cy="2215991"/>
          </a:xfrm>
          <a:solidFill>
            <a:srgbClr val="EEBCD9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97C05B5-D150-47D3-8F1A-76C6590D328B}"/>
                </a:ext>
              </a:extLst>
            </p:cNvPr>
            <p:cNvSpPr/>
            <p:nvPr/>
          </p:nvSpPr>
          <p:spPr>
            <a:xfrm>
              <a:off x="721453" y="889233"/>
              <a:ext cx="1853967" cy="22159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43B1479-6084-4130-995F-774329C6C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8935" y="960246"/>
              <a:ext cx="1579001" cy="2072820"/>
            </a:xfrm>
            <a:prstGeom prst="rect">
              <a:avLst/>
            </a:prstGeom>
            <a:grpFill/>
          </p:spPr>
        </p:pic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F2AB9338-5659-42E8-90D6-CD4A16CE2CDA}"/>
              </a:ext>
            </a:extLst>
          </p:cNvPr>
          <p:cNvSpPr/>
          <p:nvPr/>
        </p:nvSpPr>
        <p:spPr>
          <a:xfrm>
            <a:off x="4881564" y="3690939"/>
            <a:ext cx="301625" cy="3016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A084D81-F962-4354-AC7C-A85439E16FAD}"/>
              </a:ext>
            </a:extLst>
          </p:cNvPr>
          <p:cNvSpPr/>
          <p:nvPr/>
        </p:nvSpPr>
        <p:spPr>
          <a:xfrm>
            <a:off x="6049964" y="3730625"/>
            <a:ext cx="1951037" cy="2222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33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F132B66-DE99-4E77-9A57-110372B3DC5A}"/>
              </a:ext>
            </a:extLst>
          </p:cNvPr>
          <p:cNvGrpSpPr/>
          <p:nvPr/>
        </p:nvGrpSpPr>
        <p:grpSpPr>
          <a:xfrm>
            <a:off x="9342042" y="227397"/>
            <a:ext cx="1325970" cy="504056"/>
            <a:chOff x="7812504" y="1700808"/>
            <a:chExt cx="1368008" cy="504056"/>
          </a:xfrm>
          <a:solidFill>
            <a:srgbClr val="CC4894"/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83DBD98-3883-4CCC-BA1B-0F1798926C3F}"/>
                </a:ext>
              </a:extLst>
            </p:cNvPr>
            <p:cNvSpPr/>
            <p:nvPr/>
          </p:nvSpPr>
          <p:spPr>
            <a:xfrm>
              <a:off x="7812504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3547CD2-065E-4797-9969-6954B44B0D2A}"/>
                </a:ext>
              </a:extLst>
            </p:cNvPr>
            <p:cNvSpPr/>
            <p:nvPr/>
          </p:nvSpPr>
          <p:spPr>
            <a:xfrm>
              <a:off x="8083540" y="1700808"/>
              <a:ext cx="109697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6" y="1695451"/>
            <a:ext cx="2640013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6" y="1695451"/>
            <a:ext cx="2640013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E1B672-3CDD-4145-BAC3-23057EA5502D}"/>
              </a:ext>
            </a:extLst>
          </p:cNvPr>
          <p:cNvSpPr txBox="1"/>
          <p:nvPr/>
        </p:nvSpPr>
        <p:spPr>
          <a:xfrm>
            <a:off x="3813396" y="1848643"/>
            <a:ext cx="2374084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38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DFC13A-A34D-4F84-96D5-3E7087EBD7C2}"/>
              </a:ext>
            </a:extLst>
          </p:cNvPr>
          <p:cNvSpPr txBox="1"/>
          <p:nvPr/>
        </p:nvSpPr>
        <p:spPr>
          <a:xfrm>
            <a:off x="5316094" y="1858329"/>
            <a:ext cx="3356396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38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air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12D2734-B215-4D82-911C-CA4621CAD79B}"/>
              </a:ext>
            </a:extLst>
          </p:cNvPr>
          <p:cNvSpPr/>
          <p:nvPr/>
        </p:nvSpPr>
        <p:spPr>
          <a:xfrm>
            <a:off x="8923338" y="5902325"/>
            <a:ext cx="1192212" cy="407988"/>
          </a:xfrm>
          <a:prstGeom prst="roundRect">
            <a:avLst/>
          </a:prstGeom>
          <a:solidFill>
            <a:srgbClr val="CC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/>
              <a:t>Check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2AB9338-5659-42E8-90D6-CD4A16CE2CDA}"/>
              </a:ext>
            </a:extLst>
          </p:cNvPr>
          <p:cNvSpPr/>
          <p:nvPr/>
        </p:nvSpPr>
        <p:spPr>
          <a:xfrm>
            <a:off x="4881564" y="3690939"/>
            <a:ext cx="301625" cy="3016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A084D81-F962-4354-AC7C-A85439E16FAD}"/>
              </a:ext>
            </a:extLst>
          </p:cNvPr>
          <p:cNvSpPr/>
          <p:nvPr/>
        </p:nvSpPr>
        <p:spPr>
          <a:xfrm>
            <a:off x="6049964" y="3730625"/>
            <a:ext cx="1951037" cy="2222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244725" y="889000"/>
            <a:ext cx="1854200" cy="2216150"/>
            <a:chOff x="721453" y="889233"/>
            <a:chExt cx="1853967" cy="221599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97C05B5-D150-47D3-8F1A-76C6590D328B}"/>
                </a:ext>
              </a:extLst>
            </p:cNvPr>
            <p:cNvSpPr/>
            <p:nvPr/>
          </p:nvSpPr>
          <p:spPr>
            <a:xfrm>
              <a:off x="721453" y="889233"/>
              <a:ext cx="1853967" cy="2215991"/>
            </a:xfrm>
            <a:prstGeom prst="rect">
              <a:avLst/>
            </a:prstGeom>
            <a:solidFill>
              <a:srgbClr val="EEBC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pic>
          <p:nvPicPr>
            <p:cNvPr id="2254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001" y="1131521"/>
              <a:ext cx="1707028" cy="1731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074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</Words>
  <Application>Microsoft Office PowerPoint</Application>
  <PresentationFormat>Widescreen</PresentationFormat>
  <Paragraphs>49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Tuffy-TTF</vt:lpstr>
      <vt:lpstr>Twinkl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Action</vt:lpstr>
      <vt:lpstr>Write the Letters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Shauna Ingram</dc:creator>
  <cp:lastModifiedBy>Shauna Ingram</cp:lastModifiedBy>
  <cp:revision>1</cp:revision>
  <dcterms:created xsi:type="dcterms:W3CDTF">2020-05-10T11:36:31Z</dcterms:created>
  <dcterms:modified xsi:type="dcterms:W3CDTF">2020-05-10T11:36:53Z</dcterms:modified>
</cp:coreProperties>
</file>