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416" r:id="rId3"/>
    <p:sldId id="397" r:id="rId4"/>
    <p:sldId id="458" r:id="rId5"/>
    <p:sldId id="467" r:id="rId6"/>
    <p:sldId id="442" r:id="rId7"/>
    <p:sldId id="486" r:id="rId8"/>
    <p:sldId id="487" r:id="rId9"/>
    <p:sldId id="425" r:id="rId10"/>
    <p:sldId id="470" r:id="rId11"/>
    <p:sldId id="488" r:id="rId12"/>
    <p:sldId id="489" r:id="rId13"/>
    <p:sldId id="490" r:id="rId14"/>
    <p:sldId id="491" r:id="rId15"/>
    <p:sldId id="492" r:id="rId16"/>
    <p:sldId id="493" r:id="rId17"/>
    <p:sldId id="424" r:id="rId18"/>
    <p:sldId id="478" r:id="rId19"/>
    <p:sldId id="479" r:id="rId20"/>
    <p:sldId id="480" r:id="rId21"/>
    <p:sldId id="308" r:id="rId22"/>
    <p:sldId id="267" r:id="rId23"/>
  </p:sldIdLst>
  <p:sldSz cx="9144000" cy="6858000" type="screen4x3"/>
  <p:notesSz cx="6858000" cy="9144000"/>
  <p:embeddedFontLst>
    <p:embeddedFont>
      <p:font typeface="Tuffy-TTF" panose="020B0603060100000000" charset="0"/>
      <p:regular r:id="rId26"/>
      <p:bold r:id="rId27"/>
      <p:italic r:id="rId28"/>
      <p:boldItalic r:id="rId29"/>
    </p:embeddedFont>
    <p:embeddedFont>
      <p:font typeface="Twinkl" pitchFamily="2" charset="0"/>
      <p:regular r:id="rId30"/>
      <p:bold r:id="rId31"/>
    </p:embeddedFont>
    <p:embeddedFont>
      <p:font typeface="Twinkl SemiBold" pitchFamily="2" charset="0"/>
      <p:bold r:id="rId32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E52122"/>
    <a:srgbClr val="9CDCF9"/>
    <a:srgbClr val="7767AE"/>
    <a:srgbClr val="87BD31"/>
    <a:srgbClr val="FFE001"/>
    <a:srgbClr val="F08648"/>
    <a:srgbClr val="DAC566"/>
    <a:srgbClr val="FFE76B"/>
    <a:srgbClr val="FBB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94" autoAdjust="0"/>
    <p:restoredTop sz="94622" autoAdjust="0"/>
  </p:normalViewPr>
  <p:slideViewPr>
    <p:cSldViewPr snapToGrid="0">
      <p:cViewPr varScale="1">
        <p:scale>
          <a:sx n="73" d="100"/>
          <a:sy n="73" d="100"/>
        </p:scale>
        <p:origin x="1416" y="60"/>
      </p:cViewPr>
      <p:guideLst>
        <p:guide orient="horz" pos="222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52C670-4608-45EF-B8ED-7E457A832A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E42A7-86B5-43E2-9CA9-EB5A29468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3C1924E-5015-45C7-B4BE-0172955B3108}" type="datetimeFigureOut">
              <a:rPr lang="en-GB"/>
              <a:pPr>
                <a:defRPr/>
              </a:pPr>
              <a:t>30/05/2020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76546-AC25-484A-B964-C6C0FBFD13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5C942-477C-4E6A-9DE3-C4B1EC8D5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2C26D613-07A3-42B1-8DC3-08A6AC75AD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07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56AD0E-84F6-4054-A5F8-A22C81C3C5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02453-80DF-4D10-837A-4D31087F84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189241E-2185-4CCF-AC1A-1BB89A894728}" type="datetimeFigureOut">
              <a:rPr lang="en-GB"/>
              <a:pPr>
                <a:defRPr/>
              </a:pPr>
              <a:t>30/05/2020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F264E3-8450-4DF4-89F8-EE62D34776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B0147E-8725-48D1-AD68-37F8A24CA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1EC83-CEDC-4D02-8B53-A8E47D70D9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44B2C-6524-48F4-B72E-FC21AB18D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D20FE342-EECA-43EF-B742-C666C93DFA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127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047A5EF-8E74-4271-8E4B-13B8E3A46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28E8906-B999-4F24-B138-C9A2370B3A27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03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A69D031-514E-4E41-88CB-12DB18FA6F3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337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01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00D2032-D738-42C0-B098-C342E1F7C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40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526D1AB5-1123-4938-95F1-97E2D761FFC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553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0B98880-3D42-4EC4-9DDE-504A001C71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843EBF-5290-4F65-BAB6-82B894F6A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5" r:id="rId4"/>
    <p:sldLayoutId id="2147483769" r:id="rId5"/>
    <p:sldLayoutId id="214748377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tiff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tiff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tiff"/><Relationship Id="rId30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15806"/>
          <a:stretch/>
        </p:blipFill>
        <p:spPr>
          <a:xfrm>
            <a:off x="505019" y="476250"/>
            <a:ext cx="8135128" cy="5892297"/>
          </a:xfrm>
          <a:prstGeom prst="roundRect">
            <a:avLst>
              <a:gd name="adj" fmla="val 2114"/>
            </a:avLst>
          </a:prstGeom>
        </p:spPr>
      </p:pic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57590" y="5404662"/>
            <a:ext cx="1499293" cy="666848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74816" y="3956179"/>
            <a:ext cx="783772" cy="783772"/>
            <a:chOff x="3974816" y="3956179"/>
            <a:chExt cx="783772" cy="783772"/>
          </a:xfrm>
        </p:grpSpPr>
        <p:sp>
          <p:nvSpPr>
            <p:cNvPr id="26" name="Oval 25"/>
            <p:cNvSpPr/>
            <p:nvPr/>
          </p:nvSpPr>
          <p:spPr>
            <a:xfrm>
              <a:off x="3974816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schemeClr val="tx1"/>
                  </a:solidFill>
                  <a:latin typeface="Twinkl SemiBold" pitchFamily="2" charset="0"/>
                </a:rPr>
                <a:t>i</a:t>
              </a:r>
              <a:endParaRPr lang="en-GB" sz="28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326128" y="4579688"/>
              <a:ext cx="81148" cy="811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99703" y="3956179"/>
            <a:ext cx="783772" cy="783772"/>
            <a:chOff x="2299703" y="3956179"/>
            <a:chExt cx="783772" cy="783772"/>
          </a:xfrm>
        </p:grpSpPr>
        <p:sp>
          <p:nvSpPr>
            <p:cNvPr id="4" name="Oval 3"/>
            <p:cNvSpPr/>
            <p:nvPr/>
          </p:nvSpPr>
          <p:spPr>
            <a:xfrm>
              <a:off x="2299703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schemeClr val="tx1"/>
                  </a:solidFill>
                  <a:latin typeface="Twinkl SemiBold" pitchFamily="2" charset="0"/>
                </a:rPr>
                <a:t>ch</a:t>
              </a:r>
              <a:endParaRPr lang="en-GB" sz="28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07762" y="4579688"/>
              <a:ext cx="367654" cy="811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58043" y="3956179"/>
            <a:ext cx="783772" cy="783772"/>
            <a:chOff x="5258043" y="3956179"/>
            <a:chExt cx="783772" cy="783772"/>
          </a:xfrm>
        </p:grpSpPr>
        <p:sp>
          <p:nvSpPr>
            <p:cNvPr id="27" name="Oval 26"/>
            <p:cNvSpPr/>
            <p:nvPr/>
          </p:nvSpPr>
          <p:spPr>
            <a:xfrm>
              <a:off x="5258043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schemeClr val="tx1"/>
                  </a:solidFill>
                  <a:latin typeface="Twinkl SemiBold" pitchFamily="2" charset="0"/>
                </a:rPr>
                <a:t>ck</a:t>
              </a:r>
              <a:endParaRPr lang="en-GB" sz="28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66102" y="4579688"/>
              <a:ext cx="367654" cy="811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80" y="1604647"/>
            <a:ext cx="1622364" cy="19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1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15806"/>
          <a:stretch/>
        </p:blipFill>
        <p:spPr>
          <a:xfrm>
            <a:off x="505019" y="476250"/>
            <a:ext cx="8135128" cy="5892297"/>
          </a:xfrm>
          <a:prstGeom prst="roundRect">
            <a:avLst>
              <a:gd name="adj" fmla="val 2114"/>
            </a:avLst>
          </a:prstGeom>
        </p:spPr>
      </p:pic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57590" y="5404662"/>
            <a:ext cx="1499293" cy="666848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74816" y="3956179"/>
            <a:ext cx="783772" cy="783772"/>
            <a:chOff x="3974816" y="3956179"/>
            <a:chExt cx="783772" cy="783772"/>
          </a:xfrm>
        </p:grpSpPr>
        <p:sp>
          <p:nvSpPr>
            <p:cNvPr id="26" name="Oval 25"/>
            <p:cNvSpPr/>
            <p:nvPr/>
          </p:nvSpPr>
          <p:spPr>
            <a:xfrm>
              <a:off x="3974816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schemeClr val="tx1"/>
                  </a:solidFill>
                  <a:latin typeface="Twinkl SemiBold" pitchFamily="2" charset="0"/>
                </a:rPr>
                <a:t>ar</a:t>
              </a:r>
              <a:endParaRPr lang="en-GB" sz="28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182875" y="4579688"/>
              <a:ext cx="367654" cy="811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99703" y="3956179"/>
            <a:ext cx="783772" cy="783772"/>
            <a:chOff x="2299703" y="3956179"/>
            <a:chExt cx="783772" cy="783772"/>
          </a:xfrm>
        </p:grpSpPr>
        <p:sp>
          <p:nvSpPr>
            <p:cNvPr id="4" name="Oval 3"/>
            <p:cNvSpPr/>
            <p:nvPr/>
          </p:nvSpPr>
          <p:spPr>
            <a:xfrm>
              <a:off x="2299703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Twinkl SemiBold" pitchFamily="2" charset="0"/>
                </a:rPr>
                <a:t>y</a:t>
              </a:r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2652849" y="4579688"/>
              <a:ext cx="81148" cy="811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58043" y="3956179"/>
            <a:ext cx="783772" cy="783772"/>
            <a:chOff x="5258043" y="3956179"/>
            <a:chExt cx="783772" cy="783772"/>
          </a:xfrm>
        </p:grpSpPr>
        <p:sp>
          <p:nvSpPr>
            <p:cNvPr id="27" name="Oval 26"/>
            <p:cNvSpPr/>
            <p:nvPr/>
          </p:nvSpPr>
          <p:spPr>
            <a:xfrm>
              <a:off x="5258043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Twinkl SemiBold" pitchFamily="2" charset="0"/>
                </a:rPr>
                <a:t>d</a:t>
              </a:r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5609355" y="4579688"/>
              <a:ext cx="81148" cy="811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6"/>
          <a:stretch/>
        </p:blipFill>
        <p:spPr>
          <a:xfrm>
            <a:off x="1395465" y="1038804"/>
            <a:ext cx="2277438" cy="2498146"/>
          </a:xfrm>
          <a:prstGeom prst="roundRect">
            <a:avLst>
              <a:gd name="adj" fmla="val 10542"/>
            </a:avLst>
          </a:prstGeom>
        </p:spPr>
      </p:pic>
    </p:spTree>
    <p:extLst>
      <p:ext uri="{BB962C8B-B14F-4D97-AF65-F5344CB8AC3E}">
        <p14:creationId xmlns:p14="http://schemas.microsoft.com/office/powerpoint/2010/main" val="10994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15806"/>
          <a:stretch/>
        </p:blipFill>
        <p:spPr>
          <a:xfrm>
            <a:off x="505019" y="476250"/>
            <a:ext cx="8135128" cy="5892297"/>
          </a:xfrm>
          <a:prstGeom prst="roundRect">
            <a:avLst>
              <a:gd name="adj" fmla="val 2114"/>
            </a:avLst>
          </a:prstGeom>
        </p:spPr>
      </p:pic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57590" y="5404662"/>
            <a:ext cx="1499293" cy="666848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74816" y="3956179"/>
            <a:ext cx="783772" cy="783772"/>
            <a:chOff x="3974816" y="3956179"/>
            <a:chExt cx="783772" cy="783772"/>
          </a:xfrm>
        </p:grpSpPr>
        <p:sp>
          <p:nvSpPr>
            <p:cNvPr id="26" name="Oval 25"/>
            <p:cNvSpPr/>
            <p:nvPr/>
          </p:nvSpPr>
          <p:spPr>
            <a:xfrm>
              <a:off x="3974816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Twinkl SemiBold" pitchFamily="2" charset="0"/>
                </a:rPr>
                <a:t>z</a:t>
              </a:r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4324395" y="4572844"/>
              <a:ext cx="84613" cy="846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58043" y="3922709"/>
            <a:ext cx="817242" cy="817242"/>
            <a:chOff x="5258043" y="3922709"/>
            <a:chExt cx="817242" cy="817242"/>
          </a:xfrm>
        </p:grpSpPr>
        <p:sp>
          <p:nvSpPr>
            <p:cNvPr id="27" name="Oval 26"/>
            <p:cNvSpPr/>
            <p:nvPr/>
          </p:nvSpPr>
          <p:spPr>
            <a:xfrm>
              <a:off x="5258043" y="3922709"/>
              <a:ext cx="817242" cy="8172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schemeClr val="tx1"/>
                  </a:solidFill>
                  <a:latin typeface="Twinkl SemiBold" pitchFamily="2" charset="0"/>
                </a:rPr>
                <a:t>oo</a:t>
              </a:r>
              <a:endParaRPr lang="en-GB" sz="28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482426" y="4579688"/>
              <a:ext cx="367654" cy="811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77" y="1450385"/>
            <a:ext cx="2527116" cy="178696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0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15806"/>
          <a:stretch/>
        </p:blipFill>
        <p:spPr>
          <a:xfrm>
            <a:off x="505019" y="476250"/>
            <a:ext cx="8135128" cy="5892297"/>
          </a:xfrm>
          <a:prstGeom prst="roundRect">
            <a:avLst>
              <a:gd name="adj" fmla="val 2114"/>
            </a:avLst>
          </a:prstGeom>
        </p:spPr>
      </p:pic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57590" y="5404662"/>
            <a:ext cx="1499293" cy="666848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74816" y="3956179"/>
            <a:ext cx="783772" cy="783772"/>
            <a:chOff x="3974816" y="3956179"/>
            <a:chExt cx="783772" cy="783772"/>
          </a:xfrm>
        </p:grpSpPr>
        <p:sp>
          <p:nvSpPr>
            <p:cNvPr id="26" name="Oval 25"/>
            <p:cNvSpPr/>
            <p:nvPr/>
          </p:nvSpPr>
          <p:spPr>
            <a:xfrm>
              <a:off x="3974816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schemeClr val="tx1"/>
                  </a:solidFill>
                  <a:latin typeface="Twinkl SemiBold" pitchFamily="2" charset="0"/>
                </a:rPr>
                <a:t>i</a:t>
              </a:r>
              <a:endParaRPr lang="en-GB" sz="28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4324395" y="4572844"/>
              <a:ext cx="84613" cy="846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58043" y="3888712"/>
            <a:ext cx="839672" cy="851239"/>
            <a:chOff x="5258043" y="3888712"/>
            <a:chExt cx="839672" cy="851239"/>
          </a:xfrm>
        </p:grpSpPr>
        <p:sp>
          <p:nvSpPr>
            <p:cNvPr id="27" name="Oval 26"/>
            <p:cNvSpPr/>
            <p:nvPr/>
          </p:nvSpPr>
          <p:spPr>
            <a:xfrm>
              <a:off x="5258043" y="3888712"/>
              <a:ext cx="839672" cy="851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schemeClr val="tx1"/>
                  </a:solidFill>
                  <a:latin typeface="Twinkl SemiBold" pitchFamily="2" charset="0"/>
                </a:rPr>
                <a:t>qu</a:t>
              </a:r>
              <a:endParaRPr lang="en-GB" sz="28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482426" y="4579688"/>
              <a:ext cx="367654" cy="811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01295" y="3956179"/>
            <a:ext cx="783772" cy="783772"/>
            <a:chOff x="3974816" y="3956179"/>
            <a:chExt cx="783772" cy="783772"/>
          </a:xfrm>
        </p:grpSpPr>
        <p:sp>
          <p:nvSpPr>
            <p:cNvPr id="18" name="Oval 17"/>
            <p:cNvSpPr/>
            <p:nvPr/>
          </p:nvSpPr>
          <p:spPr>
            <a:xfrm>
              <a:off x="3974816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Twinkl SemiBold" pitchFamily="2" charset="0"/>
                </a:rPr>
                <a:t>l</a:t>
              </a:r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4324395" y="4572844"/>
              <a:ext cx="84613" cy="846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65704" y="3956179"/>
            <a:ext cx="783772" cy="783772"/>
            <a:chOff x="3974816" y="3956179"/>
            <a:chExt cx="783772" cy="783772"/>
          </a:xfrm>
        </p:grpSpPr>
        <p:sp>
          <p:nvSpPr>
            <p:cNvPr id="22" name="Oval 21"/>
            <p:cNvSpPr/>
            <p:nvPr/>
          </p:nvSpPr>
          <p:spPr>
            <a:xfrm>
              <a:off x="3974816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schemeClr val="tx1"/>
                  </a:solidFill>
                  <a:latin typeface="Twinkl SemiBold" pitchFamily="2" charset="0"/>
                </a:rPr>
                <a:t>i</a:t>
              </a:r>
              <a:endParaRPr lang="en-GB" sz="28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4324395" y="4572844"/>
              <a:ext cx="84613" cy="846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96879" y="3956179"/>
            <a:ext cx="783772" cy="783772"/>
            <a:chOff x="3974816" y="3956179"/>
            <a:chExt cx="783772" cy="783772"/>
          </a:xfrm>
        </p:grpSpPr>
        <p:sp>
          <p:nvSpPr>
            <p:cNvPr id="30" name="Oval 29"/>
            <p:cNvSpPr/>
            <p:nvPr/>
          </p:nvSpPr>
          <p:spPr>
            <a:xfrm>
              <a:off x="3974816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Twinkl SemiBold" pitchFamily="2" charset="0"/>
                </a:rPr>
                <a:t>d</a:t>
              </a:r>
            </a:p>
          </p:txBody>
        </p:sp>
        <p:sp>
          <p:nvSpPr>
            <p:cNvPr id="31" name="Oval 30"/>
            <p:cNvSpPr/>
            <p:nvPr/>
          </p:nvSpPr>
          <p:spPr>
            <a:xfrm flipH="1">
              <a:off x="4324395" y="4572844"/>
              <a:ext cx="84613" cy="846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32" y="1056658"/>
            <a:ext cx="1575839" cy="234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15806"/>
          <a:stretch/>
        </p:blipFill>
        <p:spPr>
          <a:xfrm>
            <a:off x="504436" y="476249"/>
            <a:ext cx="8135128" cy="5892297"/>
          </a:xfrm>
          <a:prstGeom prst="roundRect">
            <a:avLst>
              <a:gd name="adj" fmla="val 2114"/>
            </a:avLst>
          </a:prstGeom>
        </p:spPr>
      </p:pic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57590" y="5404662"/>
            <a:ext cx="1499293" cy="666848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74816" y="3956179"/>
            <a:ext cx="783772" cy="783772"/>
            <a:chOff x="3974816" y="3956179"/>
            <a:chExt cx="783772" cy="783772"/>
          </a:xfrm>
        </p:grpSpPr>
        <p:sp>
          <p:nvSpPr>
            <p:cNvPr id="26" name="Oval 25"/>
            <p:cNvSpPr/>
            <p:nvPr/>
          </p:nvSpPr>
          <p:spPr>
            <a:xfrm>
              <a:off x="3974816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schemeClr val="tx1"/>
                  </a:solidFill>
                  <a:latin typeface="Twinkl SemiBold" pitchFamily="2" charset="0"/>
                </a:rPr>
                <a:t>i</a:t>
              </a:r>
              <a:endParaRPr lang="en-GB" sz="28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flipH="1">
              <a:off x="4324395" y="4572844"/>
              <a:ext cx="84613" cy="846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01295" y="3956179"/>
            <a:ext cx="783772" cy="783772"/>
            <a:chOff x="2301295" y="3956179"/>
            <a:chExt cx="783772" cy="783772"/>
          </a:xfrm>
        </p:grpSpPr>
        <p:sp>
          <p:nvSpPr>
            <p:cNvPr id="18" name="Oval 17"/>
            <p:cNvSpPr/>
            <p:nvPr/>
          </p:nvSpPr>
          <p:spPr>
            <a:xfrm>
              <a:off x="2301295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schemeClr val="tx1"/>
                  </a:solidFill>
                  <a:latin typeface="Twinkl SemiBold" pitchFamily="2" charset="0"/>
                </a:rPr>
                <a:t>ch</a:t>
              </a:r>
              <a:endParaRPr lang="en-GB" sz="28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20674" y="4579688"/>
              <a:ext cx="367654" cy="811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58043" y="3888712"/>
            <a:ext cx="839672" cy="851239"/>
            <a:chOff x="5258043" y="3888712"/>
            <a:chExt cx="839672" cy="851239"/>
          </a:xfrm>
        </p:grpSpPr>
        <p:sp>
          <p:nvSpPr>
            <p:cNvPr id="27" name="Oval 26"/>
            <p:cNvSpPr/>
            <p:nvPr/>
          </p:nvSpPr>
          <p:spPr>
            <a:xfrm>
              <a:off x="5258043" y="3888712"/>
              <a:ext cx="839672" cy="851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Twinkl SemiBold" pitchFamily="2" charset="0"/>
                </a:rPr>
                <a:t>p</a:t>
              </a: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5637626" y="4572844"/>
              <a:ext cx="84613" cy="846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31" y="1545128"/>
            <a:ext cx="3046285" cy="156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15806"/>
          <a:stretch/>
        </p:blipFill>
        <p:spPr>
          <a:xfrm>
            <a:off x="504436" y="476249"/>
            <a:ext cx="8135128" cy="5892297"/>
          </a:xfrm>
          <a:prstGeom prst="roundRect">
            <a:avLst>
              <a:gd name="adj" fmla="val 2114"/>
            </a:avLst>
          </a:prstGeom>
        </p:spPr>
      </p:pic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57590" y="5404662"/>
            <a:ext cx="1499293" cy="666848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01295" y="3956179"/>
            <a:ext cx="783772" cy="783772"/>
            <a:chOff x="2301295" y="3956179"/>
            <a:chExt cx="783772" cy="783772"/>
          </a:xfrm>
        </p:grpSpPr>
        <p:sp>
          <p:nvSpPr>
            <p:cNvPr id="18" name="Oval 17"/>
            <p:cNvSpPr/>
            <p:nvPr/>
          </p:nvSpPr>
          <p:spPr>
            <a:xfrm>
              <a:off x="2301295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schemeClr val="tx1"/>
                  </a:solidFill>
                  <a:latin typeface="Twinkl SemiBold" pitchFamily="2" charset="0"/>
                </a:rPr>
                <a:t>ch</a:t>
              </a:r>
              <a:endParaRPr lang="en-GB" sz="28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20674" y="4579688"/>
              <a:ext cx="367654" cy="811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74816" y="3832841"/>
            <a:ext cx="907110" cy="907110"/>
            <a:chOff x="3974816" y="3956179"/>
            <a:chExt cx="783772" cy="783772"/>
          </a:xfrm>
        </p:grpSpPr>
        <p:sp>
          <p:nvSpPr>
            <p:cNvPr id="26" name="Oval 25"/>
            <p:cNvSpPr/>
            <p:nvPr/>
          </p:nvSpPr>
          <p:spPr>
            <a:xfrm>
              <a:off x="3974816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Twinkl SemiBold" pitchFamily="2" charset="0"/>
                </a:rPr>
                <a:t>air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04346" y="4579688"/>
              <a:ext cx="367654" cy="811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28" y="1172810"/>
            <a:ext cx="1446492" cy="241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15806"/>
          <a:stretch/>
        </p:blipFill>
        <p:spPr>
          <a:xfrm>
            <a:off x="504436" y="476249"/>
            <a:ext cx="8135128" cy="5892297"/>
          </a:xfrm>
          <a:prstGeom prst="roundRect">
            <a:avLst>
              <a:gd name="adj" fmla="val 2114"/>
            </a:avLst>
          </a:prstGeom>
        </p:spPr>
      </p:pic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57590" y="5404662"/>
            <a:ext cx="1499293" cy="666848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01294" y="3814720"/>
            <a:ext cx="925231" cy="925231"/>
            <a:chOff x="2301295" y="3956179"/>
            <a:chExt cx="783772" cy="783772"/>
          </a:xfrm>
        </p:grpSpPr>
        <p:sp>
          <p:nvSpPr>
            <p:cNvPr id="18" name="Oval 17"/>
            <p:cNvSpPr/>
            <p:nvPr/>
          </p:nvSpPr>
          <p:spPr>
            <a:xfrm>
              <a:off x="2301295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schemeClr val="tx1"/>
                  </a:solidFill>
                  <a:latin typeface="Twinkl SemiBold" pitchFamily="2" charset="0"/>
                </a:rPr>
                <a:t>qu</a:t>
              </a:r>
              <a:endParaRPr lang="en-GB" sz="28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20674" y="4579688"/>
              <a:ext cx="367654" cy="811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58043" y="3888712"/>
            <a:ext cx="839672" cy="851239"/>
            <a:chOff x="5258043" y="3888712"/>
            <a:chExt cx="839672" cy="851239"/>
          </a:xfrm>
        </p:grpSpPr>
        <p:sp>
          <p:nvSpPr>
            <p:cNvPr id="27" name="Oval 26"/>
            <p:cNvSpPr/>
            <p:nvPr/>
          </p:nvSpPr>
          <p:spPr>
            <a:xfrm>
              <a:off x="5258043" y="3888712"/>
              <a:ext cx="839672" cy="851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Twinkl SemiBold" pitchFamily="2" charset="0"/>
                </a:rPr>
                <a:t>n</a:t>
              </a: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5637626" y="4572844"/>
              <a:ext cx="84613" cy="846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74816" y="3956179"/>
            <a:ext cx="783772" cy="783772"/>
            <a:chOff x="3974816" y="3956179"/>
            <a:chExt cx="783772" cy="783772"/>
          </a:xfrm>
        </p:grpSpPr>
        <p:sp>
          <p:nvSpPr>
            <p:cNvPr id="26" name="Oval 25"/>
            <p:cNvSpPr/>
            <p:nvPr/>
          </p:nvSpPr>
          <p:spPr>
            <a:xfrm>
              <a:off x="3974816" y="3956179"/>
              <a:ext cx="783772" cy="783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solidFill>
                    <a:schemeClr val="tx1"/>
                  </a:solidFill>
                  <a:latin typeface="Twinkl SemiBold" pitchFamily="2" charset="0"/>
                </a:rPr>
                <a:t>ee</a:t>
              </a:r>
              <a:endParaRPr lang="en-GB" sz="2800" dirty="0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04346" y="4579688"/>
              <a:ext cx="367654" cy="8114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23" y="1605921"/>
            <a:ext cx="2577793" cy="14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18" r="52697"/>
          <a:stretch/>
        </p:blipFill>
        <p:spPr>
          <a:xfrm>
            <a:off x="527002" y="495301"/>
            <a:ext cx="8093124" cy="5841398"/>
          </a:xfrm>
          <a:prstGeom prst="roundRect">
            <a:avLst>
              <a:gd name="adj" fmla="val 2193"/>
            </a:avLst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"/>
          <a:stretch/>
        </p:blipFill>
        <p:spPr>
          <a:xfrm>
            <a:off x="1166914" y="495301"/>
            <a:ext cx="4684354" cy="53919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3028">
            <a:off x="5666377" y="3678998"/>
            <a:ext cx="2553855" cy="73501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206240"/>
            <a:ext cx="7775575" cy="197072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As Kit and Sam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were playing,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they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realised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that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their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boats had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sailed out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into the river and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were sailing away.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Quick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!”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they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shouted.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Wait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there,”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Mum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 will get them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.”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en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she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waded out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into the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water.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803">
            <a:off x="5373768" y="2856976"/>
            <a:ext cx="2234823" cy="6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39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08" y="2471044"/>
            <a:ext cx="839553" cy="2866168"/>
          </a:xfrm>
          <a:prstGeom prst="rect">
            <a:avLst/>
          </a:prstGeom>
        </p:spPr>
      </p:pic>
      <p:grpSp>
        <p:nvGrpSpPr>
          <p:cNvPr id="18" name="Kit's teachings">
            <a:extLst>
              <a:ext uri="{FF2B5EF4-FFF2-40B4-BE49-F238E27FC236}">
                <a16:creationId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21" name="Rectangle: Rounded Corners 9">
              <a:extLst>
                <a:ext uri="{FF2B5EF4-FFF2-40B4-BE49-F238E27FC236}">
                  <a16:creationId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sp>
        <p:nvSpPr>
          <p:cNvPr id="24" name="Kit's teaching bubble">
            <a:extLst>
              <a:ext uri="{FF2B5EF4-FFF2-40B4-BE49-F238E27FC236}">
                <a16:creationId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403648" y="4065488"/>
            <a:ext cx="3829472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CB4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‘Sound Buttons On/Off’ to select whether you want to show sound buttons under the caption.</a:t>
            </a:r>
          </a:p>
        </p:txBody>
      </p:sp>
      <p:sp>
        <p:nvSpPr>
          <p:cNvPr id="25" name="Close bubble">
            <a:extLst>
              <a:ext uri="{FF2B5EF4-FFF2-40B4-BE49-F238E27FC236}">
                <a16:creationId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5075684" y="3981896"/>
            <a:ext cx="284162" cy="284163"/>
          </a:xfrm>
          <a:prstGeom prst="ellipse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87948" y="59460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 dirty="0">
                <a:latin typeface="Twinkl SemiBold" pitchFamily="2" charset="0"/>
              </a:rPr>
              <a:t>Sentence Time</a:t>
            </a: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E56A478C-8BD0-4C72-B9E5-FEE907C50D24}"/>
              </a:ext>
            </a:extLst>
          </p:cNvPr>
          <p:cNvSpPr/>
          <p:nvPr/>
        </p:nvSpPr>
        <p:spPr>
          <a:xfrm>
            <a:off x="809000" y="1473200"/>
            <a:ext cx="7516474" cy="731664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happened to Mum when she went to get the boats? Read the sentence to find out.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008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">
            <a:extLst>
              <a:ext uri="{FF2B5EF4-FFF2-40B4-BE49-F238E27FC236}">
                <a16:creationId xmlns:a16="http://schemas.microsoft.com/office/drawing/2014/main" id="{B0288A3D-4903-446A-9F9F-C5E99AF2DE15}"/>
              </a:ext>
            </a:extLst>
          </p:cNvPr>
          <p:cNvSpPr/>
          <p:nvPr/>
        </p:nvSpPr>
        <p:spPr>
          <a:xfrm>
            <a:off x="637504" y="4564684"/>
            <a:ext cx="7886546" cy="1009406"/>
          </a:xfrm>
          <a:prstGeom prst="wedgeRoundRectCallout">
            <a:avLst>
              <a:gd name="adj1" fmla="val 20479"/>
              <a:gd name="adj2" fmla="val -486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DE1E5A"/>
                </a:solidFill>
                <a:latin typeface="Twinkl" pitchFamily="50" charset="0"/>
              </a:rPr>
              <a:t>She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 fell in and got a fish in her zip.</a:t>
            </a:r>
          </a:p>
        </p:txBody>
      </p:sp>
      <p:sp>
        <p:nvSpPr>
          <p:cNvPr id="16" name="Sound Buttons On"/>
          <p:cNvSpPr/>
          <p:nvPr/>
        </p:nvSpPr>
        <p:spPr>
          <a:xfrm>
            <a:off x="560770" y="5173757"/>
            <a:ext cx="1152128" cy="1152128"/>
          </a:xfrm>
          <a:prstGeom prst="ellipse">
            <a:avLst/>
          </a:prstGeom>
          <a:solidFill>
            <a:srgbClr val="CB47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Sound Buttons On/Off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14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sp>
        <p:nvSpPr>
          <p:cNvPr id="20" name="Oval 19"/>
          <p:cNvSpPr/>
          <p:nvPr/>
        </p:nvSpPr>
        <p:spPr>
          <a:xfrm>
            <a:off x="2351309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167314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2865760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378982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044701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3628470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3857493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4183666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405316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4595524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4887911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183728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318875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5975232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6145720" y="5337674"/>
            <a:ext cx="79803" cy="798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7182614" y="5337674"/>
            <a:ext cx="79803" cy="798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7344190" y="5337674"/>
            <a:ext cx="79803" cy="798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513177" y="5337674"/>
            <a:ext cx="79803" cy="798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492404" y="5337674"/>
            <a:ext cx="248662" cy="7980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5442089" y="5337674"/>
            <a:ext cx="387211" cy="7980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82" y="481320"/>
            <a:ext cx="1185283" cy="4006516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6693404" y="5337673"/>
            <a:ext cx="248662" cy="7980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6506266" y="5337672"/>
            <a:ext cx="79803" cy="798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4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9219" name="Picture 2">
            <a:extLst>
              <a:ext uri="{FF2B5EF4-FFF2-40B4-BE49-F238E27FC236}">
                <a16:creationId xmlns:a16="http://schemas.microsoft.com/office/drawing/2014/main" id="{92D539CC-47CC-44EB-8962-A5362B57D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4" y="1704383"/>
            <a:ext cx="1801633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">
            <a:extLst>
              <a:ext uri="{FF2B5EF4-FFF2-40B4-BE49-F238E27FC236}">
                <a16:creationId xmlns:a16="http://schemas.microsoft.com/office/drawing/2014/main" id="{B0FD30A9-908E-473F-AF28-4DCBED034711}"/>
              </a:ext>
            </a:extLst>
          </p:cNvPr>
          <p:cNvSpPr/>
          <p:nvPr/>
        </p:nvSpPr>
        <p:spPr>
          <a:xfrm>
            <a:off x="2168752" y="907370"/>
            <a:ext cx="5832475" cy="896938"/>
          </a:xfrm>
          <a:prstGeom prst="wedgeRoundRectCallout">
            <a:avLst>
              <a:gd name="adj1" fmla="val -41840"/>
              <a:gd name="adj2" fmla="val 985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sp>
        <p:nvSpPr>
          <p:cNvPr id="15" name="background 2">
            <a:extLst>
              <a:ext uri="{FF2B5EF4-FFF2-40B4-BE49-F238E27FC236}">
                <a16:creationId xmlns:a16="http://schemas.microsoft.com/office/drawing/2014/main" id="{2CA2AF2F-EFB2-4F57-8AF7-73F4327F1A05}"/>
              </a:ext>
            </a:extLst>
          </p:cNvPr>
          <p:cNvSpPr/>
          <p:nvPr/>
        </p:nvSpPr>
        <p:spPr>
          <a:xfrm>
            <a:off x="5995988" y="2308225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CC4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6" name="PLAY 2">
            <a:extLst>
              <a:ext uri="{FF2B5EF4-FFF2-40B4-BE49-F238E27FC236}">
                <a16:creationId xmlns:a16="http://schemas.microsoft.com/office/drawing/2014/main" id="{25FB4E96-B590-403D-9E06-2E83A114E0C3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5502275"/>
            <a:ext cx="735012" cy="735013"/>
            <a:chOff x="6300192" y="2204864"/>
            <a:chExt cx="900100" cy="9001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FD9D993-A08D-47E2-8E24-098D31D17DAF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48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13D0F36-0C13-441B-9D64-2A61EC453EE0}"/>
                </a:ext>
              </a:extLst>
            </p:cNvPr>
            <p:cNvSpPr/>
            <p:nvPr/>
          </p:nvSpPr>
          <p:spPr>
            <a:xfrm rot="5400000">
              <a:off x="6559723" y="2417739"/>
              <a:ext cx="550169" cy="474351"/>
            </a:xfrm>
            <a:prstGeom prst="triangl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9" name="background">
            <a:extLst>
              <a:ext uri="{FF2B5EF4-FFF2-40B4-BE49-F238E27FC236}">
                <a16:creationId xmlns:a16="http://schemas.microsoft.com/office/drawing/2014/main" id="{11C5D8FE-547D-4711-8F3D-49F06BCE3DD1}"/>
              </a:ext>
            </a:extLst>
          </p:cNvPr>
          <p:cNvSpPr/>
          <p:nvPr/>
        </p:nvSpPr>
        <p:spPr>
          <a:xfrm>
            <a:off x="3021013" y="2308225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CC4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20" name="PLAY 1">
            <a:extLst>
              <a:ext uri="{FF2B5EF4-FFF2-40B4-BE49-F238E27FC236}">
                <a16:creationId xmlns:a16="http://schemas.microsoft.com/office/drawing/2014/main" id="{01B03FD2-6E9B-4AC4-AD70-DF3F7EED42B8}"/>
              </a:ext>
            </a:extLst>
          </p:cNvPr>
          <p:cNvGrpSpPr>
            <a:grpSpLocks/>
          </p:cNvGrpSpPr>
          <p:nvPr/>
        </p:nvGrpSpPr>
        <p:grpSpPr bwMode="auto">
          <a:xfrm>
            <a:off x="3763963" y="5502275"/>
            <a:ext cx="736600" cy="735013"/>
            <a:chOff x="6300192" y="2204864"/>
            <a:chExt cx="900100" cy="9001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E799628-06C6-4624-A79D-90D747DD7377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48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AEB67E8-3381-43F9-9782-74096BA29904}"/>
                </a:ext>
              </a:extLst>
            </p:cNvPr>
            <p:cNvSpPr/>
            <p:nvPr/>
          </p:nvSpPr>
          <p:spPr>
            <a:xfrm rot="5400000">
              <a:off x="6559541" y="2417280"/>
              <a:ext cx="550169" cy="475269"/>
            </a:xfrm>
            <a:prstGeom prst="triangl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32" name="v">
            <a:extLst>
              <a:ext uri="{FF2B5EF4-FFF2-40B4-BE49-F238E27FC236}">
                <a16:creationId xmlns:a16="http://schemas.microsoft.com/office/drawing/2014/main" id="{FDC29B16-6F79-4AF0-9D4E-537D8CAE3B8D}"/>
              </a:ext>
            </a:extLst>
          </p:cNvPr>
          <p:cNvGrpSpPr>
            <a:grpSpLocks/>
          </p:cNvGrpSpPr>
          <p:nvPr/>
        </p:nvGrpSpPr>
        <p:grpSpPr bwMode="auto">
          <a:xfrm>
            <a:off x="3635872" y="2273299"/>
            <a:ext cx="1008062" cy="3036888"/>
            <a:chOff x="771000" y="2195536"/>
            <a:chExt cx="1008454" cy="3035574"/>
          </a:xfrm>
        </p:grpSpPr>
        <p:pic>
          <p:nvPicPr>
            <p:cNvPr id="9271" name="jelly">
              <a:extLst>
                <a:ext uri="{FF2B5EF4-FFF2-40B4-BE49-F238E27FC236}">
                  <a16:creationId xmlns:a16="http://schemas.microsoft.com/office/drawing/2014/main" id="{F2014195-524A-4AC0-9AB7-CA4DD05C5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00" y="3806355"/>
              <a:ext cx="1008454" cy="142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2" name="v">
              <a:extLst>
                <a:ext uri="{FF2B5EF4-FFF2-40B4-BE49-F238E27FC236}">
                  <a16:creationId xmlns:a16="http://schemas.microsoft.com/office/drawing/2014/main" id="{4BEDABE2-3ACA-41C3-B0C0-F0956B3AF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789" y="2195536"/>
              <a:ext cx="731574" cy="14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v</a:t>
              </a:r>
              <a:endParaRPr lang="en-GB" altLang="en-US" sz="13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w">
            <a:extLst>
              <a:ext uri="{FF2B5EF4-FFF2-40B4-BE49-F238E27FC236}">
                <a16:creationId xmlns:a16="http://schemas.microsoft.com/office/drawing/2014/main" id="{C849717B-E977-46EF-87A7-51931EF0114F}"/>
              </a:ext>
            </a:extLst>
          </p:cNvPr>
          <p:cNvGrpSpPr>
            <a:grpSpLocks/>
          </p:cNvGrpSpPr>
          <p:nvPr/>
        </p:nvGrpSpPr>
        <p:grpSpPr bwMode="auto">
          <a:xfrm>
            <a:off x="3271541" y="2439987"/>
            <a:ext cx="1736725" cy="2703512"/>
            <a:chOff x="2011954" y="2277197"/>
            <a:chExt cx="1737813" cy="2703838"/>
          </a:xfrm>
        </p:grpSpPr>
        <p:pic>
          <p:nvPicPr>
            <p:cNvPr id="9269" name="Picture 47">
              <a:extLst>
                <a:ext uri="{FF2B5EF4-FFF2-40B4-BE49-F238E27FC236}">
                  <a16:creationId xmlns:a16="http://schemas.microsoft.com/office/drawing/2014/main" id="{A7665396-DFB9-4104-BB7A-43A84A73B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954" y="4330825"/>
              <a:ext cx="1737813" cy="65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0" name="w">
              <a:extLst>
                <a:ext uri="{FF2B5EF4-FFF2-40B4-BE49-F238E27FC236}">
                  <a16:creationId xmlns:a16="http://schemas.microsoft.com/office/drawing/2014/main" id="{D275AA93-89D8-4977-A50C-5ED133B25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3270" y="2277197"/>
              <a:ext cx="109837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w</a:t>
              </a:r>
            </a:p>
          </p:txBody>
        </p:sp>
      </p:grpSp>
      <p:grpSp>
        <p:nvGrpSpPr>
          <p:cNvPr id="50" name="x">
            <a:extLst>
              <a:ext uri="{FF2B5EF4-FFF2-40B4-BE49-F238E27FC236}">
                <a16:creationId xmlns:a16="http://schemas.microsoft.com/office/drawing/2014/main" id="{2B00EA26-AB5E-4939-ADC5-D336258A3E8D}"/>
              </a:ext>
            </a:extLst>
          </p:cNvPr>
          <p:cNvGrpSpPr>
            <a:grpSpLocks/>
          </p:cNvGrpSpPr>
          <p:nvPr/>
        </p:nvGrpSpPr>
        <p:grpSpPr bwMode="auto">
          <a:xfrm>
            <a:off x="3454103" y="2352674"/>
            <a:ext cx="1371600" cy="2878138"/>
            <a:chOff x="2220949" y="2271903"/>
            <a:chExt cx="1371084" cy="2876999"/>
          </a:xfrm>
        </p:grpSpPr>
        <p:pic>
          <p:nvPicPr>
            <p:cNvPr id="9267" name="Picture 50">
              <a:extLst>
                <a:ext uri="{FF2B5EF4-FFF2-40B4-BE49-F238E27FC236}">
                  <a16:creationId xmlns:a16="http://schemas.microsoft.com/office/drawing/2014/main" id="{11CAF0A0-9FB3-4974-BB10-24E11DDDCD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949" y="3965066"/>
              <a:ext cx="1371084" cy="1183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8" name="x">
              <a:extLst>
                <a:ext uri="{FF2B5EF4-FFF2-40B4-BE49-F238E27FC236}">
                  <a16:creationId xmlns:a16="http://schemas.microsoft.com/office/drawing/2014/main" id="{17148CE2-CAB7-4E90-8EDA-D96FD6D38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716593" cy="144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x</a:t>
              </a:r>
            </a:p>
          </p:txBody>
        </p:sp>
      </p:grpSp>
      <p:grpSp>
        <p:nvGrpSpPr>
          <p:cNvPr id="53" name="y">
            <a:extLst>
              <a:ext uri="{FF2B5EF4-FFF2-40B4-BE49-F238E27FC236}">
                <a16:creationId xmlns:a16="http://schemas.microsoft.com/office/drawing/2014/main" id="{C513569E-9ABB-494C-B63B-55346BCF40E0}"/>
              </a:ext>
            </a:extLst>
          </p:cNvPr>
          <p:cNvGrpSpPr>
            <a:grpSpLocks/>
          </p:cNvGrpSpPr>
          <p:nvPr/>
        </p:nvGrpSpPr>
        <p:grpSpPr bwMode="auto">
          <a:xfrm>
            <a:off x="3730328" y="2327274"/>
            <a:ext cx="819150" cy="2928938"/>
            <a:chOff x="2511364" y="2271903"/>
            <a:chExt cx="818530" cy="2929124"/>
          </a:xfrm>
        </p:grpSpPr>
        <p:pic>
          <p:nvPicPr>
            <p:cNvPr id="9265" name="Picture 53">
              <a:extLst>
                <a:ext uri="{FF2B5EF4-FFF2-40B4-BE49-F238E27FC236}">
                  <a16:creationId xmlns:a16="http://schemas.microsoft.com/office/drawing/2014/main" id="{4A8444EB-2BA6-4089-8E1B-2E969B036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64" y="3783676"/>
              <a:ext cx="751484" cy="141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6" name="y">
              <a:extLst>
                <a:ext uri="{FF2B5EF4-FFF2-40B4-BE49-F238E27FC236}">
                  <a16:creationId xmlns:a16="http://schemas.microsoft.com/office/drawing/2014/main" id="{521A4F99-269F-4452-867D-4545BB5CC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81144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56" name="z">
            <a:extLst>
              <a:ext uri="{FF2B5EF4-FFF2-40B4-BE49-F238E27FC236}">
                <a16:creationId xmlns:a16="http://schemas.microsoft.com/office/drawing/2014/main" id="{804DE77A-277B-486A-8B85-3FBC9BA551CE}"/>
              </a:ext>
            </a:extLst>
          </p:cNvPr>
          <p:cNvGrpSpPr>
            <a:grpSpLocks/>
          </p:cNvGrpSpPr>
          <p:nvPr/>
        </p:nvGrpSpPr>
        <p:grpSpPr bwMode="auto">
          <a:xfrm>
            <a:off x="3515222" y="2298699"/>
            <a:ext cx="1249362" cy="2986088"/>
            <a:chOff x="2256622" y="2271903"/>
            <a:chExt cx="1249016" cy="2985526"/>
          </a:xfrm>
        </p:grpSpPr>
        <p:pic>
          <p:nvPicPr>
            <p:cNvPr id="9263" name="Picture 56">
              <a:extLst>
                <a:ext uri="{FF2B5EF4-FFF2-40B4-BE49-F238E27FC236}">
                  <a16:creationId xmlns:a16="http://schemas.microsoft.com/office/drawing/2014/main" id="{8C7C1B62-4181-47DF-BE5A-42C5D6A4F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622" y="3897654"/>
              <a:ext cx="1249016" cy="135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4" name="z">
              <a:extLst>
                <a:ext uri="{FF2B5EF4-FFF2-40B4-BE49-F238E27FC236}">
                  <a16:creationId xmlns:a16="http://schemas.microsoft.com/office/drawing/2014/main" id="{631ECD75-55D8-4144-8964-36C14C5EA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70083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z</a:t>
              </a:r>
            </a:p>
          </p:txBody>
        </p:sp>
      </p:grpSp>
      <p:sp>
        <p:nvSpPr>
          <p:cNvPr id="59" name="he">
            <a:extLst>
              <a:ext uri="{FF2B5EF4-FFF2-40B4-BE49-F238E27FC236}">
                <a16:creationId xmlns:a16="http://schemas.microsoft.com/office/drawing/2014/main" id="{843A94FB-B125-4F06-9964-8ABE6C56E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60" name="she">
            <a:extLst>
              <a:ext uri="{FF2B5EF4-FFF2-40B4-BE49-F238E27FC236}">
                <a16:creationId xmlns:a16="http://schemas.microsoft.com/office/drawing/2014/main" id="{80DA98FD-91FF-4E13-BA01-B6BB701BD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she</a:t>
            </a:r>
          </a:p>
        </p:txBody>
      </p:sp>
      <p:grpSp>
        <p:nvGrpSpPr>
          <p:cNvPr id="66" name="qu">
            <a:extLst>
              <a:ext uri="{FF2B5EF4-FFF2-40B4-BE49-F238E27FC236}">
                <a16:creationId xmlns:a16="http://schemas.microsoft.com/office/drawing/2014/main" id="{D09CF33D-CAB4-45F8-B23D-F0E24C32444E}"/>
              </a:ext>
            </a:extLst>
          </p:cNvPr>
          <p:cNvGrpSpPr>
            <a:grpSpLocks/>
          </p:cNvGrpSpPr>
          <p:nvPr/>
        </p:nvGrpSpPr>
        <p:grpSpPr bwMode="auto">
          <a:xfrm>
            <a:off x="3310434" y="2339181"/>
            <a:ext cx="1658938" cy="2905125"/>
            <a:chOff x="2484530" y="2271903"/>
            <a:chExt cx="1658544" cy="2903830"/>
          </a:xfrm>
        </p:grpSpPr>
        <p:pic>
          <p:nvPicPr>
            <p:cNvPr id="9261" name="Picture 67">
              <a:extLst>
                <a:ext uri="{FF2B5EF4-FFF2-40B4-BE49-F238E27FC236}">
                  <a16:creationId xmlns:a16="http://schemas.microsoft.com/office/drawing/2014/main" id="{BBCBBEDC-162C-459B-8B99-842E98252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530" y="4221006"/>
              <a:ext cx="1658544" cy="954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2" name="z">
              <a:extLst>
                <a:ext uri="{FF2B5EF4-FFF2-40B4-BE49-F238E27FC236}">
                  <a16:creationId xmlns:a16="http://schemas.microsoft.com/office/drawing/2014/main" id="{1BF9B5C8-38BE-4DD7-95B4-0CB6D3D3D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145103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qu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j">
            <a:extLst>
              <a:ext uri="{FF2B5EF4-FFF2-40B4-BE49-F238E27FC236}">
                <a16:creationId xmlns:a16="http://schemas.microsoft.com/office/drawing/2014/main" id="{813E970B-7E55-491D-BB84-3332C557103C}"/>
              </a:ext>
            </a:extLst>
          </p:cNvPr>
          <p:cNvGrpSpPr>
            <a:grpSpLocks/>
          </p:cNvGrpSpPr>
          <p:nvPr/>
        </p:nvGrpSpPr>
        <p:grpSpPr bwMode="auto">
          <a:xfrm>
            <a:off x="3649366" y="2177256"/>
            <a:ext cx="981075" cy="3228975"/>
            <a:chOff x="2820979" y="2270727"/>
            <a:chExt cx="981588" cy="3228936"/>
          </a:xfrm>
        </p:grpSpPr>
        <p:pic>
          <p:nvPicPr>
            <p:cNvPr id="9259" name="Picture 45">
              <a:extLst>
                <a:ext uri="{FF2B5EF4-FFF2-40B4-BE49-F238E27FC236}">
                  <a16:creationId xmlns:a16="http://schemas.microsoft.com/office/drawing/2014/main" id="{8D8F9C26-509F-4FC2-827E-014FDC368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79" y="3850120"/>
              <a:ext cx="981588" cy="1649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0" name="z">
              <a:extLst>
                <a:ext uri="{FF2B5EF4-FFF2-40B4-BE49-F238E27FC236}">
                  <a16:creationId xmlns:a16="http://schemas.microsoft.com/office/drawing/2014/main" id="{AA5BEEAB-ED96-4B39-9D7B-AABB8CEA6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3467" y="2270727"/>
              <a:ext cx="503927" cy="1446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j</a:t>
              </a:r>
            </a:p>
          </p:txBody>
        </p:sp>
      </p:grpSp>
      <p:grpSp>
        <p:nvGrpSpPr>
          <p:cNvPr id="65" name="ch">
            <a:extLst>
              <a:ext uri="{FF2B5EF4-FFF2-40B4-BE49-F238E27FC236}">
                <a16:creationId xmlns:a16="http://schemas.microsoft.com/office/drawing/2014/main" id="{AC1D2DF7-60D8-4A01-9DB1-2A92245E0244}"/>
              </a:ext>
            </a:extLst>
          </p:cNvPr>
          <p:cNvGrpSpPr>
            <a:grpSpLocks/>
          </p:cNvGrpSpPr>
          <p:nvPr/>
        </p:nvGrpSpPr>
        <p:grpSpPr bwMode="auto">
          <a:xfrm>
            <a:off x="3387428" y="2289174"/>
            <a:ext cx="1504950" cy="3005138"/>
            <a:chOff x="2559062" y="2245510"/>
            <a:chExt cx="1505421" cy="3004289"/>
          </a:xfrm>
        </p:grpSpPr>
        <p:pic>
          <p:nvPicPr>
            <p:cNvPr id="9257" name="Picture 66">
              <a:extLst>
                <a:ext uri="{FF2B5EF4-FFF2-40B4-BE49-F238E27FC236}">
                  <a16:creationId xmlns:a16="http://schemas.microsoft.com/office/drawing/2014/main" id="{A72A3A93-8BDC-4D28-BAF5-C375F5F6F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79" y="4099983"/>
              <a:ext cx="981588" cy="1149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8" name="z">
              <a:extLst>
                <a:ext uri="{FF2B5EF4-FFF2-40B4-BE49-F238E27FC236}">
                  <a16:creationId xmlns:a16="http://schemas.microsoft.com/office/drawing/2014/main" id="{8C7F102F-F2E2-4080-9298-558F8A06F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ch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th">
            <a:extLst>
              <a:ext uri="{FF2B5EF4-FFF2-40B4-BE49-F238E27FC236}">
                <a16:creationId xmlns:a16="http://schemas.microsoft.com/office/drawing/2014/main" id="{95633F33-C0C4-49CA-84D8-68B3F3DDA18D}"/>
              </a:ext>
            </a:extLst>
          </p:cNvPr>
          <p:cNvGrpSpPr>
            <a:grpSpLocks/>
          </p:cNvGrpSpPr>
          <p:nvPr/>
        </p:nvGrpSpPr>
        <p:grpSpPr bwMode="auto">
          <a:xfrm>
            <a:off x="3242173" y="2468730"/>
            <a:ext cx="1795461" cy="2646026"/>
            <a:chOff x="2404318" y="2245510"/>
            <a:chExt cx="1795434" cy="2645493"/>
          </a:xfrm>
        </p:grpSpPr>
        <p:pic>
          <p:nvPicPr>
            <p:cNvPr id="69" name="Picture 61">
              <a:extLst>
                <a:ext uri="{FF2B5EF4-FFF2-40B4-BE49-F238E27FC236}">
                  <a16:creationId xmlns:a16="http://schemas.microsoft.com/office/drawing/2014/main" id="{FDD51E6F-60AE-4E02-B0E3-BEFDDD7ED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92121" y="4124182"/>
              <a:ext cx="1176703" cy="766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z">
              <a:extLst>
                <a:ext uri="{FF2B5EF4-FFF2-40B4-BE49-F238E27FC236}">
                  <a16:creationId xmlns:a16="http://schemas.microsoft.com/office/drawing/2014/main" id="{6A096D04-B961-494F-8CA4-0B00F4EE4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318" y="2245510"/>
              <a:ext cx="179543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th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th">
            <a:extLst>
              <a:ext uri="{FF2B5EF4-FFF2-40B4-BE49-F238E27FC236}">
                <a16:creationId xmlns:a16="http://schemas.microsoft.com/office/drawing/2014/main" id="{8AE104A6-7CF7-4AB3-8774-894D4B682CFD}"/>
              </a:ext>
            </a:extLst>
          </p:cNvPr>
          <p:cNvGrpSpPr>
            <a:grpSpLocks/>
          </p:cNvGrpSpPr>
          <p:nvPr/>
        </p:nvGrpSpPr>
        <p:grpSpPr bwMode="auto">
          <a:xfrm>
            <a:off x="3387428" y="2355056"/>
            <a:ext cx="1504950" cy="2873375"/>
            <a:chOff x="2559062" y="2245510"/>
            <a:chExt cx="1505421" cy="2873675"/>
          </a:xfrm>
        </p:grpSpPr>
        <p:pic>
          <p:nvPicPr>
            <p:cNvPr id="9255" name="Picture 71">
              <a:extLst>
                <a:ext uri="{FF2B5EF4-FFF2-40B4-BE49-F238E27FC236}">
                  <a16:creationId xmlns:a16="http://schemas.microsoft.com/office/drawing/2014/main" id="{41364039-A225-4110-9D63-145CB3FBB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7" y="3996827"/>
              <a:ext cx="1177654" cy="112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6" name="z">
              <a:extLst>
                <a:ext uri="{FF2B5EF4-FFF2-40B4-BE49-F238E27FC236}">
                  <a16:creationId xmlns:a16="http://schemas.microsoft.com/office/drawing/2014/main" id="{941A64A4-5744-4391-A9F0-41DCAE748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th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ng">
            <a:extLst>
              <a:ext uri="{FF2B5EF4-FFF2-40B4-BE49-F238E27FC236}">
                <a16:creationId xmlns:a16="http://schemas.microsoft.com/office/drawing/2014/main" id="{7E627240-8868-4E4A-849E-48C6FF41FDB1}"/>
              </a:ext>
            </a:extLst>
          </p:cNvPr>
          <p:cNvGrpSpPr>
            <a:grpSpLocks/>
          </p:cNvGrpSpPr>
          <p:nvPr/>
        </p:nvGrpSpPr>
        <p:grpSpPr bwMode="auto">
          <a:xfrm>
            <a:off x="3387428" y="2289968"/>
            <a:ext cx="1504950" cy="3003550"/>
            <a:chOff x="2559062" y="2245510"/>
            <a:chExt cx="1505421" cy="3003996"/>
          </a:xfrm>
        </p:grpSpPr>
        <p:pic>
          <p:nvPicPr>
            <p:cNvPr id="9253" name="Picture 74">
              <a:extLst>
                <a:ext uri="{FF2B5EF4-FFF2-40B4-BE49-F238E27FC236}">
                  <a16:creationId xmlns:a16="http://schemas.microsoft.com/office/drawing/2014/main" id="{A05CA215-245A-483F-BBE7-9DBF5F93F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022" y="3899891"/>
              <a:ext cx="1018264" cy="134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4" name="z">
              <a:extLst>
                <a:ext uri="{FF2B5EF4-FFF2-40B4-BE49-F238E27FC236}">
                  <a16:creationId xmlns:a16="http://schemas.microsoft.com/office/drawing/2014/main" id="{A6C927D2-72F6-4B15-8A36-AFFB53998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ng</a:t>
              </a:r>
            </a:p>
          </p:txBody>
        </p:sp>
      </p:grpSp>
      <p:grpSp>
        <p:nvGrpSpPr>
          <p:cNvPr id="81" name="ai">
            <a:extLst>
              <a:ext uri="{FF2B5EF4-FFF2-40B4-BE49-F238E27FC236}">
                <a16:creationId xmlns:a16="http://schemas.microsoft.com/office/drawing/2014/main" id="{DB873724-9D92-423C-910A-D940C7C2A35A}"/>
              </a:ext>
            </a:extLst>
          </p:cNvPr>
          <p:cNvGrpSpPr>
            <a:grpSpLocks/>
          </p:cNvGrpSpPr>
          <p:nvPr/>
        </p:nvGrpSpPr>
        <p:grpSpPr bwMode="auto">
          <a:xfrm>
            <a:off x="3387428" y="2366962"/>
            <a:ext cx="1504950" cy="2849563"/>
            <a:chOff x="2559062" y="2245510"/>
            <a:chExt cx="1505421" cy="2849672"/>
          </a:xfrm>
        </p:grpSpPr>
        <p:pic>
          <p:nvPicPr>
            <p:cNvPr id="9251" name="Picture 81">
              <a:extLst>
                <a:ext uri="{FF2B5EF4-FFF2-40B4-BE49-F238E27FC236}">
                  <a16:creationId xmlns:a16="http://schemas.microsoft.com/office/drawing/2014/main" id="{D0512F55-2D1A-43D8-BB3B-26720A3D9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655" y="3943431"/>
              <a:ext cx="1126631" cy="115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2" name="z">
              <a:extLst>
                <a:ext uri="{FF2B5EF4-FFF2-40B4-BE49-F238E27FC236}">
                  <a16:creationId xmlns:a16="http://schemas.microsoft.com/office/drawing/2014/main" id="{BAEDFDAA-5D97-45AC-9726-6D8C38D8E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ai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ee">
            <a:extLst>
              <a:ext uri="{FF2B5EF4-FFF2-40B4-BE49-F238E27FC236}">
                <a16:creationId xmlns:a16="http://schemas.microsoft.com/office/drawing/2014/main" id="{E96CC36C-3B2C-4C19-8148-5975B5F11320}"/>
              </a:ext>
            </a:extLst>
          </p:cNvPr>
          <p:cNvGrpSpPr>
            <a:grpSpLocks/>
          </p:cNvGrpSpPr>
          <p:nvPr/>
        </p:nvGrpSpPr>
        <p:grpSpPr bwMode="auto">
          <a:xfrm>
            <a:off x="3375721" y="2406649"/>
            <a:ext cx="1528364" cy="2770188"/>
            <a:chOff x="2535930" y="2245510"/>
            <a:chExt cx="1528553" cy="2770385"/>
          </a:xfrm>
        </p:grpSpPr>
        <p:pic>
          <p:nvPicPr>
            <p:cNvPr id="9249" name="Picture 88">
              <a:extLst>
                <a:ext uri="{FF2B5EF4-FFF2-40B4-BE49-F238E27FC236}">
                  <a16:creationId xmlns:a16="http://schemas.microsoft.com/office/drawing/2014/main" id="{867792DB-A11F-41EB-BF25-4599C8759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930" y="4089349"/>
              <a:ext cx="1488399" cy="92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z">
              <a:extLst>
                <a:ext uri="{FF2B5EF4-FFF2-40B4-BE49-F238E27FC236}">
                  <a16:creationId xmlns:a16="http://schemas.microsoft.com/office/drawing/2014/main" id="{B2549D6C-7B5C-4816-A4C8-6900C9714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ee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sp>
        <p:nvSpPr>
          <p:cNvPr id="91" name="we">
            <a:extLst>
              <a:ext uri="{FF2B5EF4-FFF2-40B4-BE49-F238E27FC236}">
                <a16:creationId xmlns:a16="http://schemas.microsoft.com/office/drawing/2014/main" id="{3E7693C2-537A-4498-8902-F7102EC2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we</a:t>
            </a:r>
          </a:p>
        </p:txBody>
      </p:sp>
      <p:sp>
        <p:nvSpPr>
          <p:cNvPr id="92" name="me">
            <a:extLst>
              <a:ext uri="{FF2B5EF4-FFF2-40B4-BE49-F238E27FC236}">
                <a16:creationId xmlns:a16="http://schemas.microsoft.com/office/drawing/2014/main" id="{89F617D1-65FE-407E-96AC-85307C043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93" name="be">
            <a:extLst>
              <a:ext uri="{FF2B5EF4-FFF2-40B4-BE49-F238E27FC236}">
                <a16:creationId xmlns:a16="http://schemas.microsoft.com/office/drawing/2014/main" id="{7FF0492A-5518-45B9-8B93-EA80299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be</a:t>
            </a:r>
          </a:p>
        </p:txBody>
      </p:sp>
      <p:sp>
        <p:nvSpPr>
          <p:cNvPr id="94" name="was">
            <a:extLst>
              <a:ext uri="{FF2B5EF4-FFF2-40B4-BE49-F238E27FC236}">
                <a16:creationId xmlns:a16="http://schemas.microsoft.com/office/drawing/2014/main" id="{346C2C21-D94E-47BA-9BA9-988202CFE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3303588"/>
            <a:ext cx="17954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was</a:t>
            </a:r>
          </a:p>
        </p:txBody>
      </p:sp>
      <p:grpSp>
        <p:nvGrpSpPr>
          <p:cNvPr id="95" name="sh">
            <a:extLst>
              <a:ext uri="{FF2B5EF4-FFF2-40B4-BE49-F238E27FC236}">
                <a16:creationId xmlns:a16="http://schemas.microsoft.com/office/drawing/2014/main" id="{1254DAD9-5FFC-48B9-9432-8C6723C6983F}"/>
              </a:ext>
            </a:extLst>
          </p:cNvPr>
          <p:cNvGrpSpPr>
            <a:grpSpLocks/>
          </p:cNvGrpSpPr>
          <p:nvPr/>
        </p:nvGrpSpPr>
        <p:grpSpPr bwMode="auto">
          <a:xfrm>
            <a:off x="3300116" y="2489993"/>
            <a:ext cx="1679575" cy="2603500"/>
            <a:chOff x="2428223" y="2245510"/>
            <a:chExt cx="1679886" cy="2604060"/>
          </a:xfrm>
        </p:grpSpPr>
        <p:pic>
          <p:nvPicPr>
            <p:cNvPr id="9247" name="Picture 95">
              <a:extLst>
                <a:ext uri="{FF2B5EF4-FFF2-40B4-BE49-F238E27FC236}">
                  <a16:creationId xmlns:a16="http://schemas.microsoft.com/office/drawing/2014/main" id="{7DF7B073-62C4-4B2C-B945-429F020D1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223" y="4325390"/>
              <a:ext cx="1679886" cy="524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z">
              <a:extLst>
                <a:ext uri="{FF2B5EF4-FFF2-40B4-BE49-F238E27FC236}">
                  <a16:creationId xmlns:a16="http://schemas.microsoft.com/office/drawing/2014/main" id="{910E8000-79A9-4E1F-9FF9-F2984700E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sh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igh">
            <a:extLst>
              <a:ext uri="{FF2B5EF4-FFF2-40B4-BE49-F238E27FC236}">
                <a16:creationId xmlns:a16="http://schemas.microsoft.com/office/drawing/2014/main" id="{99C4FD4B-1390-494E-A0A2-4F375260A3F7}"/>
              </a:ext>
            </a:extLst>
          </p:cNvPr>
          <p:cNvGrpSpPr>
            <a:grpSpLocks/>
          </p:cNvGrpSpPr>
          <p:nvPr/>
        </p:nvGrpSpPr>
        <p:grpSpPr bwMode="auto">
          <a:xfrm>
            <a:off x="3242172" y="2325687"/>
            <a:ext cx="1795462" cy="2932112"/>
            <a:chOff x="2404318" y="2245510"/>
            <a:chExt cx="1795434" cy="2931521"/>
          </a:xfrm>
        </p:grpSpPr>
        <p:pic>
          <p:nvPicPr>
            <p:cNvPr id="9245" name="Picture 61">
              <a:extLst>
                <a:ext uri="{FF2B5EF4-FFF2-40B4-BE49-F238E27FC236}">
                  <a16:creationId xmlns:a16="http://schemas.microsoft.com/office/drawing/2014/main" id="{7C4B0A0D-A77F-401E-9693-41964C8DA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129" y="3762501"/>
              <a:ext cx="1176703" cy="1414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z">
              <a:extLst>
                <a:ext uri="{FF2B5EF4-FFF2-40B4-BE49-F238E27FC236}">
                  <a16:creationId xmlns:a16="http://schemas.microsoft.com/office/drawing/2014/main" id="{C92C49EE-167C-444C-B035-9970D0F28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318" y="2245510"/>
              <a:ext cx="179543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igh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oa">
            <a:extLst>
              <a:ext uri="{FF2B5EF4-FFF2-40B4-BE49-F238E27FC236}">
                <a16:creationId xmlns:a16="http://schemas.microsoft.com/office/drawing/2014/main" id="{CEFC2708-94BD-49C5-BA30-0D430512D1BD}"/>
              </a:ext>
            </a:extLst>
          </p:cNvPr>
          <p:cNvGrpSpPr>
            <a:grpSpLocks/>
          </p:cNvGrpSpPr>
          <p:nvPr/>
        </p:nvGrpSpPr>
        <p:grpSpPr bwMode="auto">
          <a:xfrm>
            <a:off x="3242172" y="2420047"/>
            <a:ext cx="1795462" cy="2743393"/>
            <a:chOff x="2404318" y="2245510"/>
            <a:chExt cx="1795434" cy="2742840"/>
          </a:xfrm>
        </p:grpSpPr>
        <p:pic>
          <p:nvPicPr>
            <p:cNvPr id="64" name="Picture 61">
              <a:extLst>
                <a:ext uri="{FF2B5EF4-FFF2-40B4-BE49-F238E27FC236}">
                  <a16:creationId xmlns:a16="http://schemas.microsoft.com/office/drawing/2014/main" id="{C8BEEC53-27FC-4174-A898-B696E55F4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25676" y="4132442"/>
              <a:ext cx="1176703" cy="85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">
              <a:extLst>
                <a:ext uri="{FF2B5EF4-FFF2-40B4-BE49-F238E27FC236}">
                  <a16:creationId xmlns:a16="http://schemas.microsoft.com/office/drawing/2014/main" id="{44E8D1A9-6000-4297-A737-E69CF068C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318" y="2245510"/>
              <a:ext cx="179543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oa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zz">
            <a:extLst>
              <a:ext uri="{FF2B5EF4-FFF2-40B4-BE49-F238E27FC236}">
                <a16:creationId xmlns:a16="http://schemas.microsoft.com/office/drawing/2014/main" id="{3FB984F0-3108-4888-96F3-D71279BD38A5}"/>
              </a:ext>
            </a:extLst>
          </p:cNvPr>
          <p:cNvGrpSpPr/>
          <p:nvPr/>
        </p:nvGrpSpPr>
        <p:grpSpPr>
          <a:xfrm>
            <a:off x="3392719" y="2199633"/>
            <a:ext cx="1532293" cy="2832932"/>
            <a:chOff x="4869538" y="2501210"/>
            <a:chExt cx="1532293" cy="2832932"/>
          </a:xfrm>
        </p:grpSpPr>
        <p:grpSp>
          <p:nvGrpSpPr>
            <p:cNvPr id="73" name="z">
              <a:extLst>
                <a:ext uri="{FF2B5EF4-FFF2-40B4-BE49-F238E27FC236}">
                  <a16:creationId xmlns:a16="http://schemas.microsoft.com/office/drawing/2014/main" id="{48A9BC9B-52D9-49DC-AACD-A0CFFECEEC86}"/>
                </a:ext>
              </a:extLst>
            </p:cNvPr>
            <p:cNvGrpSpPr/>
            <p:nvPr/>
          </p:nvGrpSpPr>
          <p:grpSpPr>
            <a:xfrm>
              <a:off x="4869538" y="2501210"/>
              <a:ext cx="1430398" cy="2832932"/>
              <a:chOff x="3449124" y="2079309"/>
              <a:chExt cx="1430398" cy="2832932"/>
            </a:xfrm>
          </p:grpSpPr>
          <p:pic>
            <p:nvPicPr>
              <p:cNvPr id="76" name="picture z">
                <a:extLst>
                  <a:ext uri="{FF2B5EF4-FFF2-40B4-BE49-F238E27FC236}">
                    <a16:creationId xmlns:a16="http://schemas.microsoft.com/office/drawing/2014/main" id="{E924797A-36D2-42CD-A4EE-487A1EA84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9124" y="4092230"/>
                <a:ext cx="753218" cy="820011"/>
              </a:xfrm>
              <a:prstGeom prst="rect">
                <a:avLst/>
              </a:prstGeom>
            </p:spPr>
          </p:pic>
          <p:sp>
            <p:nvSpPr>
              <p:cNvPr id="77" name="z">
                <a:extLst>
                  <a:ext uri="{FF2B5EF4-FFF2-40B4-BE49-F238E27FC236}">
                    <a16:creationId xmlns:a16="http://schemas.microsoft.com/office/drawing/2014/main" id="{9413D64B-FC58-4C8F-A9ED-AA8EE2CBD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8784" y="2079309"/>
                <a:ext cx="1290738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r>
                  <a:rPr lang="en-GB" altLang="en-US" sz="9600" dirty="0" err="1"/>
                  <a:t>zz</a:t>
                </a:r>
                <a:endParaRPr lang="en-GB" altLang="en-US" sz="9600" dirty="0"/>
              </a:p>
            </p:txBody>
          </p:sp>
        </p:grpSp>
        <p:pic>
          <p:nvPicPr>
            <p:cNvPr id="75" name="picture z">
              <a:extLst>
                <a:ext uri="{FF2B5EF4-FFF2-40B4-BE49-F238E27FC236}">
                  <a16:creationId xmlns:a16="http://schemas.microsoft.com/office/drawing/2014/main" id="{CF1C2095-378C-4D01-BBDF-F2787793C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613" y="4495896"/>
              <a:ext cx="753218" cy="820011"/>
            </a:xfrm>
            <a:prstGeom prst="rect">
              <a:avLst/>
            </a:prstGeom>
          </p:spPr>
        </p:pic>
      </p:grpSp>
      <p:grpSp>
        <p:nvGrpSpPr>
          <p:cNvPr id="78" name="moon"/>
          <p:cNvGrpSpPr/>
          <p:nvPr/>
        </p:nvGrpSpPr>
        <p:grpSpPr>
          <a:xfrm>
            <a:off x="3395483" y="2251796"/>
            <a:ext cx="1517704" cy="2971039"/>
            <a:chOff x="3395483" y="2251796"/>
            <a:chExt cx="1517704" cy="2971039"/>
          </a:xfrm>
        </p:grpSpPr>
        <p:sp>
          <p:nvSpPr>
            <p:cNvPr id="79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925" y="2251796"/>
              <a:ext cx="144783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oo</a:t>
              </a:r>
              <a:endParaRPr lang="en-GB" altLang="en-US" sz="9600" dirty="0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483" y="3706103"/>
              <a:ext cx="1517704" cy="1516732"/>
            </a:xfrm>
            <a:prstGeom prst="rect">
              <a:avLst/>
            </a:prstGeom>
          </p:spPr>
        </p:pic>
      </p:grpSp>
      <p:grpSp>
        <p:nvGrpSpPr>
          <p:cNvPr id="82" name="book"/>
          <p:cNvGrpSpPr/>
          <p:nvPr/>
        </p:nvGrpSpPr>
        <p:grpSpPr>
          <a:xfrm>
            <a:off x="3260452" y="2230339"/>
            <a:ext cx="1761115" cy="2816251"/>
            <a:chOff x="3260452" y="2230339"/>
            <a:chExt cx="1761115" cy="2816251"/>
          </a:xfrm>
        </p:grpSpPr>
        <p:sp>
          <p:nvSpPr>
            <p:cNvPr id="83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544" y="2230339"/>
              <a:ext cx="144783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oo</a:t>
              </a:r>
              <a:endParaRPr lang="en-GB" altLang="en-US" sz="9600" dirty="0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452" y="3927522"/>
              <a:ext cx="1761115" cy="1119068"/>
            </a:xfrm>
            <a:prstGeom prst="rect">
              <a:avLst/>
            </a:prstGeom>
          </p:spPr>
        </p:pic>
      </p:grpSp>
      <p:grpSp>
        <p:nvGrpSpPr>
          <p:cNvPr id="85" name="ar"/>
          <p:cNvGrpSpPr/>
          <p:nvPr/>
        </p:nvGrpSpPr>
        <p:grpSpPr>
          <a:xfrm>
            <a:off x="3297177" y="2232838"/>
            <a:ext cx="1745944" cy="3044166"/>
            <a:chOff x="3297177" y="2232838"/>
            <a:chExt cx="1745944" cy="3044166"/>
          </a:xfrm>
        </p:grpSpPr>
        <p:sp>
          <p:nvSpPr>
            <p:cNvPr id="86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9317" y="2232838"/>
              <a:ext cx="135646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ar</a:t>
              </a:r>
              <a:endParaRPr lang="en-GB" altLang="en-US" sz="9600" dirty="0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177" y="3618819"/>
              <a:ext cx="1745944" cy="1658185"/>
            </a:xfrm>
            <a:prstGeom prst="rect">
              <a:avLst/>
            </a:prstGeom>
          </p:spPr>
        </p:pic>
      </p:grpSp>
      <p:grpSp>
        <p:nvGrpSpPr>
          <p:cNvPr id="89" name="or"/>
          <p:cNvGrpSpPr/>
          <p:nvPr/>
        </p:nvGrpSpPr>
        <p:grpSpPr>
          <a:xfrm>
            <a:off x="3186050" y="2264283"/>
            <a:ext cx="1912378" cy="2506969"/>
            <a:chOff x="3186050" y="2264283"/>
            <a:chExt cx="1912378" cy="2506969"/>
          </a:xfrm>
        </p:grpSpPr>
        <p:sp>
          <p:nvSpPr>
            <p:cNvPr id="90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233" y="2264283"/>
              <a:ext cx="131157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or</a:t>
              </a: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050" y="4053535"/>
              <a:ext cx="1912378" cy="717717"/>
            </a:xfrm>
            <a:prstGeom prst="rect">
              <a:avLst/>
            </a:prstGeom>
          </p:spPr>
        </p:pic>
      </p:grpSp>
      <p:sp>
        <p:nvSpPr>
          <p:cNvPr id="97" name="my">
            <a:extLst>
              <a:ext uri="{FF2B5EF4-FFF2-40B4-BE49-F238E27FC236}">
                <a16:creationId xmlns:a16="http://schemas.microsoft.com/office/drawing/2014/main" id="{7FF0492A-5518-45B9-8B93-EA80299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846" y="3310674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my</a:t>
            </a:r>
          </a:p>
        </p:txBody>
      </p:sp>
      <p:sp>
        <p:nvSpPr>
          <p:cNvPr id="98" name="my">
            <a:extLst>
              <a:ext uri="{FF2B5EF4-FFF2-40B4-BE49-F238E27FC236}">
                <a16:creationId xmlns:a16="http://schemas.microsoft.com/office/drawing/2014/main" id="{7FF0492A-5518-45B9-8B93-EA80299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259" y="3303588"/>
            <a:ext cx="15986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you</a:t>
            </a:r>
          </a:p>
        </p:txBody>
      </p:sp>
      <p:grpSp>
        <p:nvGrpSpPr>
          <p:cNvPr id="99" name="ur"/>
          <p:cNvGrpSpPr/>
          <p:nvPr/>
        </p:nvGrpSpPr>
        <p:grpSpPr>
          <a:xfrm>
            <a:off x="3411574" y="2231251"/>
            <a:ext cx="1386918" cy="2725977"/>
            <a:chOff x="3538233" y="2264283"/>
            <a:chExt cx="1386918" cy="2725977"/>
          </a:xfrm>
        </p:grpSpPr>
        <p:sp>
          <p:nvSpPr>
            <p:cNvPr id="100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233" y="2264283"/>
              <a:ext cx="138691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ur</a:t>
              </a:r>
              <a:endParaRPr lang="en-GB" altLang="en-US" sz="9600" dirty="0"/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683" y="3909925"/>
              <a:ext cx="1324376" cy="1080335"/>
            </a:xfrm>
            <a:prstGeom prst="rect">
              <a:avLst/>
            </a:prstGeom>
          </p:spPr>
        </p:pic>
      </p:grpSp>
      <p:grpSp>
        <p:nvGrpSpPr>
          <p:cNvPr id="102" name="ow"/>
          <p:cNvGrpSpPr/>
          <p:nvPr/>
        </p:nvGrpSpPr>
        <p:grpSpPr>
          <a:xfrm>
            <a:off x="3227257" y="2216901"/>
            <a:ext cx="1920582" cy="2497224"/>
            <a:chOff x="3538233" y="2264283"/>
            <a:chExt cx="1920582" cy="2497224"/>
          </a:xfrm>
        </p:grpSpPr>
        <p:sp>
          <p:nvSpPr>
            <p:cNvPr id="103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233" y="2264283"/>
              <a:ext cx="178446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ow</a:t>
              </a: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682" y="3883900"/>
              <a:ext cx="1866133" cy="877607"/>
            </a:xfrm>
            <a:prstGeom prst="rect">
              <a:avLst/>
            </a:prstGeom>
          </p:spPr>
        </p:pic>
      </p:grpSp>
      <p:grpSp>
        <p:nvGrpSpPr>
          <p:cNvPr id="106" name="oi"/>
          <p:cNvGrpSpPr/>
          <p:nvPr/>
        </p:nvGrpSpPr>
        <p:grpSpPr>
          <a:xfrm>
            <a:off x="3488911" y="2298844"/>
            <a:ext cx="1228807" cy="2855802"/>
            <a:chOff x="3521566" y="2264283"/>
            <a:chExt cx="1228807" cy="2855802"/>
          </a:xfrm>
        </p:grpSpPr>
        <p:sp>
          <p:nvSpPr>
            <p:cNvPr id="107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233" y="2264283"/>
              <a:ext cx="1180131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oi</a:t>
              </a:r>
            </a:p>
          </p:txBody>
        </p: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566" y="3882196"/>
              <a:ext cx="1228807" cy="1237889"/>
            </a:xfrm>
            <a:prstGeom prst="rect">
              <a:avLst/>
            </a:prstGeom>
          </p:spPr>
        </p:pic>
      </p:grpSp>
      <p:grpSp>
        <p:nvGrpSpPr>
          <p:cNvPr id="109" name="ear"/>
          <p:cNvGrpSpPr/>
          <p:nvPr/>
        </p:nvGrpSpPr>
        <p:grpSpPr>
          <a:xfrm>
            <a:off x="3205543" y="2238222"/>
            <a:ext cx="1911101" cy="2904246"/>
            <a:chOff x="3538233" y="2264283"/>
            <a:chExt cx="1911101" cy="2904246"/>
          </a:xfrm>
        </p:grpSpPr>
        <p:sp>
          <p:nvSpPr>
            <p:cNvPr id="110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233" y="2264283"/>
              <a:ext cx="1911101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ear</a:t>
              </a: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241" y="3737223"/>
              <a:ext cx="1007800" cy="1431306"/>
            </a:xfrm>
            <a:prstGeom prst="rect">
              <a:avLst/>
            </a:prstGeom>
          </p:spPr>
        </p:pic>
      </p:grpSp>
      <p:grpSp>
        <p:nvGrpSpPr>
          <p:cNvPr id="3" name="AIR"/>
          <p:cNvGrpSpPr/>
          <p:nvPr/>
        </p:nvGrpSpPr>
        <p:grpSpPr>
          <a:xfrm>
            <a:off x="3294120" y="2250541"/>
            <a:ext cx="1720343" cy="3140428"/>
            <a:chOff x="6349054" y="900551"/>
            <a:chExt cx="1720343" cy="3140428"/>
          </a:xfrm>
        </p:grpSpPr>
        <p:sp>
          <p:nvSpPr>
            <p:cNvPr id="112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9054" y="900551"/>
              <a:ext cx="172034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air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917" y="2308225"/>
              <a:ext cx="1036228" cy="1732754"/>
            </a:xfrm>
            <a:prstGeom prst="rect">
              <a:avLst/>
            </a:prstGeom>
          </p:spPr>
        </p:pic>
      </p:grpSp>
      <p:grpSp>
        <p:nvGrpSpPr>
          <p:cNvPr id="9" name="ure"/>
          <p:cNvGrpSpPr/>
          <p:nvPr/>
        </p:nvGrpSpPr>
        <p:grpSpPr>
          <a:xfrm>
            <a:off x="3156030" y="2236743"/>
            <a:ext cx="1943217" cy="2800434"/>
            <a:chOff x="6362345" y="620481"/>
            <a:chExt cx="1943217" cy="2800434"/>
          </a:xfrm>
        </p:grpSpPr>
        <p:sp>
          <p:nvSpPr>
            <p:cNvPr id="115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2345" y="620481"/>
              <a:ext cx="1941557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ure</a:t>
              </a:r>
              <a:endParaRPr lang="en-GB" altLang="en-US" sz="96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818" y="2439471"/>
              <a:ext cx="1892744" cy="981444"/>
            </a:xfrm>
            <a:prstGeom prst="rect">
              <a:avLst/>
            </a:prstGeom>
          </p:spPr>
        </p:pic>
      </p:grpSp>
      <p:grpSp>
        <p:nvGrpSpPr>
          <p:cNvPr id="11" name="er"/>
          <p:cNvGrpSpPr/>
          <p:nvPr/>
        </p:nvGrpSpPr>
        <p:grpSpPr>
          <a:xfrm>
            <a:off x="3507051" y="2216901"/>
            <a:ext cx="1234633" cy="3167818"/>
            <a:chOff x="6487594" y="837051"/>
            <a:chExt cx="1234633" cy="3167818"/>
          </a:xfrm>
        </p:grpSpPr>
        <p:sp>
          <p:nvSpPr>
            <p:cNvPr id="118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7594" y="837051"/>
              <a:ext cx="123463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 sz="9600" dirty="0" err="1"/>
                <a:t>er</a:t>
              </a:r>
              <a:endParaRPr lang="en-GB" altLang="en-US" sz="96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41" y="2358256"/>
              <a:ext cx="720548" cy="1646613"/>
            </a:xfrm>
            <a:prstGeom prst="rect">
              <a:avLst/>
            </a:prstGeom>
          </p:spPr>
        </p:pic>
      </p:grpSp>
      <p:sp>
        <p:nvSpPr>
          <p:cNvPr id="120" name="my">
            <a:extLst>
              <a:ext uri="{FF2B5EF4-FFF2-40B4-BE49-F238E27FC236}">
                <a16:creationId xmlns:a16="http://schemas.microsoft.com/office/drawing/2014/main" id="{7FF0492A-5518-45B9-8B93-EA80299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417" y="3296502"/>
            <a:ext cx="19922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they</a:t>
            </a:r>
          </a:p>
        </p:txBody>
      </p:sp>
      <p:sp>
        <p:nvSpPr>
          <p:cNvPr id="114" name="my">
            <a:extLst>
              <a:ext uri="{FF2B5EF4-FFF2-40B4-BE49-F238E27FC236}">
                <a16:creationId xmlns:a16="http://schemas.microsoft.com/office/drawing/2014/main" id="{7FF0492A-5518-45B9-8B93-EA80299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0340" y="3303509"/>
            <a:ext cx="20728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6085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5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50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5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7500"/>
                            </p:stCondLst>
                            <p:childTnLst>
                              <p:par>
                                <p:cTn id="2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0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5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2500"/>
                            </p:stCondLst>
                            <p:childTnLst>
                              <p:par>
                                <p:cTn id="2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5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55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80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30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655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7500"/>
                            </p:stCondLst>
                            <p:childTnLst>
                              <p:par>
                                <p:cTn id="3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80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6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7" grpId="0"/>
      <p:bldP spid="97" grpId="1"/>
      <p:bldP spid="98" grpId="0"/>
      <p:bldP spid="98" grpId="1"/>
      <p:bldP spid="120" grpId="0"/>
      <p:bldP spid="120" grpId="1"/>
      <p:bldP spid="114" grpId="0"/>
      <p:bldP spid="11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t="19465"/>
          <a:stretch/>
        </p:blipFill>
        <p:spPr>
          <a:xfrm>
            <a:off x="495300" y="495300"/>
            <a:ext cx="8138078" cy="5869362"/>
          </a:xfrm>
          <a:prstGeom prst="roundRect">
            <a:avLst>
              <a:gd name="adj" fmla="val 2170"/>
            </a:avLst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197927"/>
            <a:ext cx="7775575" cy="197903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You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caught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 fi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sh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!” laughed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least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 got the b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oa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Mum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as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she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got ba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ck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out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of the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water.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know what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you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can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have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f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or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tea,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Mum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...”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Kit, “fi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sh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and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sh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ips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!” Everyone laughed.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0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F04CDD57-C6AE-4618-8E0E-075E4415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923925"/>
            <a:ext cx="8220075" cy="993775"/>
          </a:xfrm>
        </p:spPr>
        <p:txBody>
          <a:bodyPr/>
          <a:lstStyle/>
          <a:p>
            <a:pPr algn="ctr"/>
            <a:r>
              <a:rPr lang="en-GB" dirty="0"/>
              <a:t>Today, we have recapped…</a:t>
            </a:r>
            <a:endParaRPr lang="en-GB" sz="20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057670" y="2290975"/>
            <a:ext cx="7306868" cy="993777"/>
            <a:chOff x="1375170" y="2942139"/>
            <a:chExt cx="7306868" cy="993777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391FAD87-BFF0-48D6-841B-C58E0406A8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75170" y="2942139"/>
              <a:ext cx="1037969" cy="993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52000" tIns="252000" rIns="252000" bIns="252000" numCol="1" anchor="ctr" anchorCtr="1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sz="11500" dirty="0"/>
                <a:t>y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391FAD87-BFF0-48D6-841B-C58E0406A8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41835" y="2942139"/>
              <a:ext cx="1037969" cy="993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52000" tIns="252000" rIns="252000" bIns="252000" numCol="1" anchor="ctr" anchorCtr="1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sz="11500" dirty="0"/>
                <a:t>z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391FAD87-BFF0-48D6-841B-C58E0406A8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63601" y="2942141"/>
              <a:ext cx="2276899" cy="993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52000" tIns="252000" rIns="252000" bIns="252000" numCol="1" anchor="ctr" anchorCtr="1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sz="11500" dirty="0" err="1"/>
                <a:t>qu</a:t>
              </a:r>
              <a:endParaRPr lang="en-GB" altLang="en-US" sz="11500" dirty="0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391FAD87-BFF0-48D6-841B-C58E0406A8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84439" y="2942141"/>
              <a:ext cx="2097599" cy="993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52000" tIns="252000" rIns="252000" bIns="252000" numCol="1" anchor="ctr" anchorCtr="1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sz="11500" dirty="0" err="1"/>
                <a:t>ch</a:t>
              </a:r>
              <a:endParaRPr lang="en-GB" altLang="en-US" sz="115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19" y="3955562"/>
            <a:ext cx="2533474" cy="2127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90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Foxes Name and Letter Match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7CCA6-EBFD-432C-8673-797EEB75944C}"/>
              </a:ext>
            </a:extLst>
          </p:cNvPr>
          <p:cNvSpPr/>
          <p:nvPr/>
        </p:nvSpPr>
        <p:spPr>
          <a:xfrm>
            <a:off x="809625" y="1473200"/>
            <a:ext cx="7515225" cy="727559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schemeClr val="tx1"/>
                </a:solidFill>
                <a:latin typeface="Twinkl" pitchFamily="2" charset="0"/>
              </a:rPr>
              <a:t>Can you match the vixen to their cub? Can you say the name and sound the letter makes?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93" y="2611012"/>
            <a:ext cx="5684014" cy="31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38646" y="1099753"/>
            <a:ext cx="4836600" cy="2677184"/>
            <a:chOff x="2378710" y="945935"/>
            <a:chExt cx="5275358" cy="292004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710" y="945935"/>
              <a:ext cx="5275358" cy="2920048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558662" y="1786211"/>
              <a:ext cx="1133030" cy="1133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</a:rPr>
                <a:t>Q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9398" y="4519639"/>
            <a:ext cx="1924450" cy="1351405"/>
            <a:chOff x="569398" y="4519639"/>
            <a:chExt cx="1924450" cy="13514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98" y="4519639"/>
              <a:ext cx="1924450" cy="1351405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2952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k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44355" y="4519639"/>
            <a:ext cx="1482940" cy="1379092"/>
            <a:chOff x="2808811" y="4519639"/>
            <a:chExt cx="1482940" cy="13790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811" y="4519639"/>
              <a:ext cx="1482940" cy="1379092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3276857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89143" y="4519639"/>
            <a:ext cx="1292998" cy="1478318"/>
            <a:chOff x="4773311" y="4519639"/>
            <a:chExt cx="1292998" cy="14783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11" y="4519639"/>
              <a:ext cx="1292998" cy="1478318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524256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q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96236" y="4319676"/>
            <a:ext cx="1764826" cy="1579055"/>
            <a:chOff x="6696236" y="4319676"/>
            <a:chExt cx="1764826" cy="15790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236" y="4319676"/>
              <a:ext cx="1764826" cy="1579055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7200292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38646" y="1099753"/>
            <a:ext cx="4836600" cy="2677184"/>
            <a:chOff x="2378710" y="945935"/>
            <a:chExt cx="5275358" cy="292004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710" y="945935"/>
              <a:ext cx="5275358" cy="2920048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3558662" y="1786211"/>
              <a:ext cx="1133030" cy="1133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</a:rPr>
                <a:t>K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9398" y="4519639"/>
            <a:ext cx="1924450" cy="1351405"/>
            <a:chOff x="569398" y="4519639"/>
            <a:chExt cx="1924450" cy="135140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98" y="4519639"/>
              <a:ext cx="1924450" cy="1351405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12952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k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44355" y="4519639"/>
            <a:ext cx="1482940" cy="1379092"/>
            <a:chOff x="2808811" y="4519639"/>
            <a:chExt cx="1482940" cy="137909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811" y="4519639"/>
              <a:ext cx="1482940" cy="1379092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3276857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89143" y="4519639"/>
            <a:ext cx="1292998" cy="1478318"/>
            <a:chOff x="4773311" y="4519639"/>
            <a:chExt cx="1292998" cy="14783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11" y="4519639"/>
              <a:ext cx="1292998" cy="1478318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524256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96236" y="4319676"/>
            <a:ext cx="1764826" cy="1579055"/>
            <a:chOff x="6696236" y="4319676"/>
            <a:chExt cx="1764826" cy="157905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236" y="4319676"/>
              <a:ext cx="1764826" cy="1579055"/>
            </a:xfrm>
            <a:prstGeom prst="rect">
              <a:avLst/>
            </a:prstGeom>
          </p:spPr>
        </p:pic>
        <p:sp>
          <p:nvSpPr>
            <p:cNvPr id="39" name="Oval 38"/>
            <p:cNvSpPr/>
            <p:nvPr/>
          </p:nvSpPr>
          <p:spPr>
            <a:xfrm>
              <a:off x="7200292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37783" y="1099753"/>
            <a:ext cx="4836600" cy="2677184"/>
            <a:chOff x="2378710" y="945935"/>
            <a:chExt cx="5275358" cy="292004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710" y="945935"/>
              <a:ext cx="5275358" cy="2920048"/>
            </a:xfrm>
            <a:prstGeom prst="rect">
              <a:avLst/>
            </a:prstGeom>
          </p:spPr>
        </p:pic>
        <p:sp>
          <p:nvSpPr>
            <p:cNvPr id="42" name="Oval 41"/>
            <p:cNvSpPr/>
            <p:nvPr/>
          </p:nvSpPr>
          <p:spPr>
            <a:xfrm>
              <a:off x="3558662" y="1786211"/>
              <a:ext cx="1133030" cy="1133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8535" y="4519639"/>
            <a:ext cx="1924450" cy="1351405"/>
            <a:chOff x="569398" y="4519639"/>
            <a:chExt cx="1924450" cy="135140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98" y="4519639"/>
              <a:ext cx="1924450" cy="1351405"/>
            </a:xfrm>
            <a:prstGeom prst="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12952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943492" y="4519639"/>
            <a:ext cx="1482940" cy="1379092"/>
            <a:chOff x="2808811" y="4519639"/>
            <a:chExt cx="1482940" cy="137909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811" y="4519639"/>
              <a:ext cx="1482940" cy="1379092"/>
            </a:xfrm>
            <a:prstGeom prst="rect">
              <a:avLst/>
            </a:prstGeom>
          </p:spPr>
        </p:pic>
        <p:sp>
          <p:nvSpPr>
            <p:cNvPr id="48" name="Oval 47"/>
            <p:cNvSpPr/>
            <p:nvPr/>
          </p:nvSpPr>
          <p:spPr>
            <a:xfrm>
              <a:off x="3276857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 err="1">
                  <a:solidFill>
                    <a:schemeClr val="tx1"/>
                  </a:solidFill>
                </a:rPr>
                <a:t>i</a:t>
              </a:r>
              <a:endParaRPr lang="en-GB" sz="4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888280" y="4519639"/>
            <a:ext cx="1292998" cy="1478318"/>
            <a:chOff x="4773311" y="4519639"/>
            <a:chExt cx="1292998" cy="1478318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11" y="4519639"/>
              <a:ext cx="1292998" cy="1478318"/>
            </a:xfrm>
            <a:prstGeom prst="rect">
              <a:avLst/>
            </a:prstGeom>
          </p:spPr>
        </p:pic>
        <p:sp>
          <p:nvSpPr>
            <p:cNvPr id="51" name="Oval 50"/>
            <p:cNvSpPr/>
            <p:nvPr/>
          </p:nvSpPr>
          <p:spPr>
            <a:xfrm>
              <a:off x="524256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95373" y="4319676"/>
            <a:ext cx="1764826" cy="1579055"/>
            <a:chOff x="6696236" y="4319676"/>
            <a:chExt cx="1764826" cy="15790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236" y="4319676"/>
              <a:ext cx="1764826" cy="1579055"/>
            </a:xfrm>
            <a:prstGeom prst="rect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7200292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437783" y="1099753"/>
            <a:ext cx="4836600" cy="2677184"/>
            <a:chOff x="2378710" y="945935"/>
            <a:chExt cx="5275358" cy="2920048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710" y="945935"/>
              <a:ext cx="5275358" cy="2920048"/>
            </a:xfrm>
            <a:prstGeom prst="rect">
              <a:avLst/>
            </a:prstGeom>
          </p:spPr>
        </p:pic>
        <p:sp>
          <p:nvSpPr>
            <p:cNvPr id="57" name="Oval 56"/>
            <p:cNvSpPr/>
            <p:nvPr/>
          </p:nvSpPr>
          <p:spPr>
            <a:xfrm>
              <a:off x="3558662" y="1786211"/>
              <a:ext cx="1133030" cy="1133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68535" y="4519639"/>
            <a:ext cx="1924450" cy="1351405"/>
            <a:chOff x="569398" y="4519639"/>
            <a:chExt cx="1924450" cy="135140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98" y="4519639"/>
              <a:ext cx="1924450" cy="1351405"/>
            </a:xfrm>
            <a:prstGeom prst="rect">
              <a:avLst/>
            </a:prstGeom>
          </p:spPr>
        </p:pic>
        <p:sp>
          <p:nvSpPr>
            <p:cNvPr id="60" name="Oval 59"/>
            <p:cNvSpPr/>
            <p:nvPr/>
          </p:nvSpPr>
          <p:spPr>
            <a:xfrm>
              <a:off x="12952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43492" y="4519639"/>
            <a:ext cx="1482940" cy="1379092"/>
            <a:chOff x="2808811" y="4519639"/>
            <a:chExt cx="1482940" cy="1379092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811" y="4519639"/>
              <a:ext cx="1482940" cy="1379092"/>
            </a:xfrm>
            <a:prstGeom prst="rect">
              <a:avLst/>
            </a:prstGeom>
          </p:spPr>
        </p:pic>
        <p:sp>
          <p:nvSpPr>
            <p:cNvPr id="63" name="Oval 62"/>
            <p:cNvSpPr/>
            <p:nvPr/>
          </p:nvSpPr>
          <p:spPr>
            <a:xfrm>
              <a:off x="3276857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j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88280" y="4519639"/>
            <a:ext cx="1292998" cy="1478318"/>
            <a:chOff x="4773311" y="4519639"/>
            <a:chExt cx="1292998" cy="1478318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11" y="4519639"/>
              <a:ext cx="1292998" cy="1478318"/>
            </a:xfrm>
            <a:prstGeom prst="rect">
              <a:avLst/>
            </a:prstGeom>
          </p:spPr>
        </p:pic>
        <p:sp>
          <p:nvSpPr>
            <p:cNvPr id="66" name="Oval 65"/>
            <p:cNvSpPr/>
            <p:nvPr/>
          </p:nvSpPr>
          <p:spPr>
            <a:xfrm>
              <a:off x="524256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695373" y="4319676"/>
            <a:ext cx="1764826" cy="1579055"/>
            <a:chOff x="6696236" y="4319676"/>
            <a:chExt cx="1764826" cy="157905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236" y="4319676"/>
              <a:ext cx="1764826" cy="1579055"/>
            </a:xfrm>
            <a:prstGeom prst="rect">
              <a:avLst/>
            </a:prstGeom>
          </p:spPr>
        </p:pic>
        <p:sp>
          <p:nvSpPr>
            <p:cNvPr id="69" name="Oval 68"/>
            <p:cNvSpPr/>
            <p:nvPr/>
          </p:nvSpPr>
          <p:spPr>
            <a:xfrm>
              <a:off x="7200292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437783" y="1099753"/>
            <a:ext cx="4836600" cy="2677184"/>
            <a:chOff x="2378710" y="945935"/>
            <a:chExt cx="5275358" cy="2920048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710" y="945935"/>
              <a:ext cx="5275358" cy="2920048"/>
            </a:xfrm>
            <a:prstGeom prst="rect">
              <a:avLst/>
            </a:prstGeom>
          </p:spPr>
        </p:pic>
        <p:sp>
          <p:nvSpPr>
            <p:cNvPr id="72" name="Oval 71"/>
            <p:cNvSpPr/>
            <p:nvPr/>
          </p:nvSpPr>
          <p:spPr>
            <a:xfrm>
              <a:off x="3558662" y="1786211"/>
              <a:ext cx="1133030" cy="1133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68535" y="4519639"/>
            <a:ext cx="1924450" cy="1351405"/>
            <a:chOff x="569398" y="4519639"/>
            <a:chExt cx="1924450" cy="1351405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98" y="4519639"/>
              <a:ext cx="1924450" cy="1351405"/>
            </a:xfrm>
            <a:prstGeom prst="rect">
              <a:avLst/>
            </a:prstGeom>
          </p:spPr>
        </p:pic>
        <p:sp>
          <p:nvSpPr>
            <p:cNvPr id="75" name="Oval 74"/>
            <p:cNvSpPr/>
            <p:nvPr/>
          </p:nvSpPr>
          <p:spPr>
            <a:xfrm>
              <a:off x="12952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s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943492" y="4519639"/>
            <a:ext cx="1482940" cy="1379092"/>
            <a:chOff x="2808811" y="4519639"/>
            <a:chExt cx="1482940" cy="137909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811" y="4519639"/>
              <a:ext cx="1482940" cy="1379092"/>
            </a:xfrm>
            <a:prstGeom prst="rect">
              <a:avLst/>
            </a:prstGeom>
          </p:spPr>
        </p:pic>
        <p:sp>
          <p:nvSpPr>
            <p:cNvPr id="78" name="Oval 77"/>
            <p:cNvSpPr/>
            <p:nvPr/>
          </p:nvSpPr>
          <p:spPr>
            <a:xfrm>
              <a:off x="3276857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888280" y="4519639"/>
            <a:ext cx="1292998" cy="1478318"/>
            <a:chOff x="4773311" y="4519639"/>
            <a:chExt cx="1292998" cy="1478318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11" y="4519639"/>
              <a:ext cx="1292998" cy="1478318"/>
            </a:xfrm>
            <a:prstGeom prst="rect">
              <a:avLst/>
            </a:prstGeom>
          </p:spPr>
        </p:pic>
        <p:sp>
          <p:nvSpPr>
            <p:cNvPr id="81" name="Oval 80"/>
            <p:cNvSpPr/>
            <p:nvPr/>
          </p:nvSpPr>
          <p:spPr>
            <a:xfrm>
              <a:off x="524256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695373" y="4319676"/>
            <a:ext cx="1764826" cy="1579055"/>
            <a:chOff x="6696236" y="4319676"/>
            <a:chExt cx="1764826" cy="1579055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236" y="4319676"/>
              <a:ext cx="1764826" cy="1579055"/>
            </a:xfrm>
            <a:prstGeom prst="rect">
              <a:avLst/>
            </a:prstGeom>
          </p:spPr>
        </p:pic>
        <p:sp>
          <p:nvSpPr>
            <p:cNvPr id="84" name="Oval 83"/>
            <p:cNvSpPr/>
            <p:nvPr/>
          </p:nvSpPr>
          <p:spPr>
            <a:xfrm>
              <a:off x="7200292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437783" y="1099753"/>
            <a:ext cx="4836600" cy="2677184"/>
            <a:chOff x="2378710" y="945935"/>
            <a:chExt cx="5275358" cy="2920048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710" y="945935"/>
              <a:ext cx="5275358" cy="2920048"/>
            </a:xfrm>
            <a:prstGeom prst="rect">
              <a:avLst/>
            </a:prstGeom>
          </p:spPr>
        </p:pic>
        <p:sp>
          <p:nvSpPr>
            <p:cNvPr id="87" name="Oval 86"/>
            <p:cNvSpPr/>
            <p:nvPr/>
          </p:nvSpPr>
          <p:spPr>
            <a:xfrm>
              <a:off x="3558662" y="1786211"/>
              <a:ext cx="1133030" cy="1133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68535" y="4519639"/>
            <a:ext cx="1924450" cy="1351405"/>
            <a:chOff x="569398" y="4519639"/>
            <a:chExt cx="1924450" cy="1351405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98" y="4519639"/>
              <a:ext cx="1924450" cy="1351405"/>
            </a:xfrm>
            <a:prstGeom prst="rect">
              <a:avLst/>
            </a:prstGeom>
          </p:spPr>
        </p:pic>
        <p:sp>
          <p:nvSpPr>
            <p:cNvPr id="90" name="Oval 89"/>
            <p:cNvSpPr/>
            <p:nvPr/>
          </p:nvSpPr>
          <p:spPr>
            <a:xfrm>
              <a:off x="12952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943492" y="4519639"/>
            <a:ext cx="1482940" cy="1379092"/>
            <a:chOff x="2808811" y="4519639"/>
            <a:chExt cx="1482940" cy="1379092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811" y="4519639"/>
              <a:ext cx="1482940" cy="1379092"/>
            </a:xfrm>
            <a:prstGeom prst="rect">
              <a:avLst/>
            </a:prstGeom>
          </p:spPr>
        </p:pic>
        <p:sp>
          <p:nvSpPr>
            <p:cNvPr id="93" name="Oval 92"/>
            <p:cNvSpPr/>
            <p:nvPr/>
          </p:nvSpPr>
          <p:spPr>
            <a:xfrm>
              <a:off x="3276857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888280" y="4519639"/>
            <a:ext cx="1292998" cy="1478318"/>
            <a:chOff x="4773311" y="4519639"/>
            <a:chExt cx="1292998" cy="1478318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3311" y="4519639"/>
              <a:ext cx="1292998" cy="1478318"/>
            </a:xfrm>
            <a:prstGeom prst="rect">
              <a:avLst/>
            </a:prstGeom>
          </p:spPr>
        </p:pic>
        <p:sp>
          <p:nvSpPr>
            <p:cNvPr id="96" name="Oval 95"/>
            <p:cNvSpPr/>
            <p:nvPr/>
          </p:nvSpPr>
          <p:spPr>
            <a:xfrm>
              <a:off x="524256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695373" y="4319676"/>
            <a:ext cx="1764826" cy="1579055"/>
            <a:chOff x="6696236" y="4319676"/>
            <a:chExt cx="1764826" cy="1579055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236" y="4319676"/>
              <a:ext cx="1764826" cy="1579055"/>
            </a:xfrm>
            <a:prstGeom prst="rect">
              <a:avLst/>
            </a:prstGeom>
          </p:spPr>
        </p:pic>
        <p:sp>
          <p:nvSpPr>
            <p:cNvPr id="99" name="Oval 98"/>
            <p:cNvSpPr/>
            <p:nvPr/>
          </p:nvSpPr>
          <p:spPr>
            <a:xfrm>
              <a:off x="7200292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535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8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00"/>
                            </p:stCondLst>
                            <p:childTnLst>
                              <p:par>
                                <p:cTn id="2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900"/>
                            </p:stCondLst>
                            <p:childTnLst>
                              <p:par>
                                <p:cTn id="2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900"/>
                            </p:stCondLst>
                            <p:childTnLst>
                              <p:par>
                                <p:cTn id="2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9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9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9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9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1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00"/>
                            </p:stCondLst>
                            <p:childTnLst>
                              <p:par>
                                <p:cTn id="2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00"/>
                            </p:stCondLst>
                            <p:childTnLst>
                              <p:par>
                                <p:cTn id="2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00"/>
                            </p:stCondLst>
                            <p:childTnLst>
                              <p:par>
                                <p:cTn id="2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0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00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90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Today, we are recapping…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 txBox="1">
            <a:spLocks/>
          </p:cNvSpPr>
          <p:nvPr/>
        </p:nvSpPr>
        <p:spPr bwMode="auto">
          <a:xfrm>
            <a:off x="875557" y="2595775"/>
            <a:ext cx="1037969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1500" dirty="0"/>
              <a:t>y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 txBox="1">
            <a:spLocks/>
          </p:cNvSpPr>
          <p:nvPr/>
        </p:nvSpPr>
        <p:spPr bwMode="auto">
          <a:xfrm>
            <a:off x="2594088" y="2595776"/>
            <a:ext cx="1037969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1500" dirty="0"/>
              <a:t>z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 txBox="1">
            <a:spLocks/>
          </p:cNvSpPr>
          <p:nvPr/>
        </p:nvSpPr>
        <p:spPr bwMode="auto">
          <a:xfrm>
            <a:off x="3981396" y="2595777"/>
            <a:ext cx="226410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1500" dirty="0" err="1"/>
              <a:t>qu</a:t>
            </a:r>
            <a:endParaRPr lang="en-GB" altLang="en-US" sz="115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 txBox="1">
            <a:spLocks/>
          </p:cNvSpPr>
          <p:nvPr/>
        </p:nvSpPr>
        <p:spPr bwMode="auto">
          <a:xfrm>
            <a:off x="6407088" y="2595777"/>
            <a:ext cx="2195736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1500" dirty="0" err="1"/>
              <a:t>ch</a:t>
            </a:r>
            <a:endParaRPr lang="en-GB" altLang="en-US" sz="1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8" y="4164225"/>
            <a:ext cx="1028600" cy="1940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87" y="4587808"/>
            <a:ext cx="1037969" cy="1130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51" y="4546992"/>
            <a:ext cx="2033950" cy="1170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96" y="4310777"/>
            <a:ext cx="1275776" cy="149442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2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"/>
          <a:stretch/>
        </p:blipFill>
        <p:spPr>
          <a:xfrm>
            <a:off x="494522" y="470094"/>
            <a:ext cx="8145625" cy="5902714"/>
          </a:xfrm>
          <a:prstGeom prst="roundRect">
            <a:avLst>
              <a:gd name="adj" fmla="val 2757"/>
            </a:avLst>
          </a:prstGeom>
        </p:spPr>
      </p:pic>
      <p:grpSp>
        <p:nvGrpSpPr>
          <p:cNvPr id="20" name="Group 19"/>
          <p:cNvGrpSpPr/>
          <p:nvPr/>
        </p:nvGrpSpPr>
        <p:grpSpPr>
          <a:xfrm>
            <a:off x="1637636" y="601866"/>
            <a:ext cx="6130564" cy="5119657"/>
            <a:chOff x="1232719" y="158620"/>
            <a:chExt cx="6661331" cy="55629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749" y="1567592"/>
              <a:ext cx="1559679" cy="41148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734" y="1567593"/>
              <a:ext cx="1539273" cy="41148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719" y="158620"/>
              <a:ext cx="1618015" cy="552377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848" y="197751"/>
              <a:ext cx="1987202" cy="552377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5187820"/>
            <a:ext cx="7775575" cy="98914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and Sam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were excited,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they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were going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to the riv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to s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ai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l the b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oa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ts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they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had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each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got f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their birthday</a:t>
            </a:r>
            <a:r>
              <a:rPr lang="en-GB" sz="3000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014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9600"/>
          <a:stretch/>
        </p:blipFill>
        <p:spPr>
          <a:xfrm>
            <a:off x="503853" y="475861"/>
            <a:ext cx="8145624" cy="5886556"/>
          </a:xfrm>
          <a:prstGeom prst="roundRect">
            <a:avLst>
              <a:gd name="adj" fmla="val 1767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954555"/>
            <a:ext cx="7775575" cy="122240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When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they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arrived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at the riv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er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and 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carefully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put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their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b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oa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ts d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ow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n in the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edge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of the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water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watched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em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ai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l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slowly.</a:t>
            </a:r>
            <a:endParaRPr lang="en-GB" sz="30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9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7"/>
          <a:stretch/>
        </p:blipFill>
        <p:spPr>
          <a:xfrm>
            <a:off x="503853" y="479425"/>
            <a:ext cx="8136294" cy="5893383"/>
          </a:xfrm>
          <a:prstGeom prst="roundRect">
            <a:avLst>
              <a:gd name="adj" fmla="val 1943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132" y="704131"/>
            <a:ext cx="995888" cy="339988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48" y="1604768"/>
            <a:ext cx="1343608" cy="25756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0647" y="2477604"/>
            <a:ext cx="1118472" cy="2779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0"/>
          <a:stretch/>
        </p:blipFill>
        <p:spPr>
          <a:xfrm>
            <a:off x="6208708" y="1819488"/>
            <a:ext cx="2431439" cy="43574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10" y="4470061"/>
            <a:ext cx="971823" cy="8161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46" y="4374952"/>
            <a:ext cx="610741" cy="7675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954555"/>
            <a:ext cx="7775575" cy="122240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and Sam had lots of fun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watching their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b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oa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floating around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on the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water. Some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du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ck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came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to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j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oi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n them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and 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gave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some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c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n to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eat.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61" y="3775075"/>
            <a:ext cx="1142917" cy="3289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41" y="4124728"/>
            <a:ext cx="1308979" cy="3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0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Stepping Stones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7CCA6-EBFD-432C-8673-797EEB75944C}"/>
              </a:ext>
            </a:extLst>
          </p:cNvPr>
          <p:cNvSpPr/>
          <p:nvPr/>
        </p:nvSpPr>
        <p:spPr>
          <a:xfrm>
            <a:off x="809625" y="1473200"/>
            <a:ext cx="7515225" cy="727559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Kit and Sam have found some stepping stones across the river. Can you say the sounds as they hop across to help them blend the words?</a:t>
            </a:r>
            <a:endParaRPr lang="en-GB" b="1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0CE789-9947-4E90-9465-4AF7900E3F5B}"/>
              </a:ext>
            </a:extLst>
          </p:cNvPr>
          <p:cNvSpPr/>
          <p:nvPr/>
        </p:nvSpPr>
        <p:spPr>
          <a:xfrm>
            <a:off x="8020057" y="227397"/>
            <a:ext cx="504000" cy="504056"/>
          </a:xfrm>
          <a:prstGeom prst="ellipse">
            <a:avLst/>
          </a:prstGeom>
          <a:solidFill>
            <a:srgbClr val="CC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15806"/>
          <a:stretch/>
        </p:blipFill>
        <p:spPr>
          <a:xfrm>
            <a:off x="2080726" y="2466975"/>
            <a:ext cx="4982547" cy="3608873"/>
          </a:xfrm>
          <a:prstGeom prst="roundRect">
            <a:avLst>
              <a:gd name="adj" fmla="val 2377"/>
            </a:avLst>
          </a:prstGeom>
        </p:spPr>
      </p:pic>
    </p:spTree>
    <p:extLst>
      <p:ext uri="{BB962C8B-B14F-4D97-AF65-F5344CB8AC3E}">
        <p14:creationId xmlns:p14="http://schemas.microsoft.com/office/powerpoint/2010/main" val="11216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4310</TotalTime>
  <Words>455</Words>
  <Application>Microsoft Office PowerPoint</Application>
  <PresentationFormat>On-screen Show (4:3)</PresentationFormat>
  <Paragraphs>146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Tuffy-TTF</vt:lpstr>
      <vt:lpstr>Arial</vt:lpstr>
      <vt:lpstr>Twinkl</vt:lpstr>
      <vt:lpstr>Twinkl SemiBold</vt:lpstr>
      <vt:lpstr>Office Theme</vt:lpstr>
      <vt:lpstr>PowerPoint Presentation</vt:lpstr>
      <vt:lpstr>PowerPoint Presentation</vt:lpstr>
      <vt:lpstr>Foxes Name and Letter Match</vt:lpstr>
      <vt:lpstr>PowerPoint Presentation</vt:lpstr>
      <vt:lpstr>Today, we are recapping…</vt:lpstr>
      <vt:lpstr>PowerPoint Presentation</vt:lpstr>
      <vt:lpstr>PowerPoint Presentation</vt:lpstr>
      <vt:lpstr>PowerPoint Presentation</vt:lpstr>
      <vt:lpstr>Stepping Stones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have recapped…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Holly Riglar</dc:creator>
  <cp:lastModifiedBy>Shauna Ingram</cp:lastModifiedBy>
  <cp:revision>758</cp:revision>
  <dcterms:created xsi:type="dcterms:W3CDTF">2018-07-20T11:42:41Z</dcterms:created>
  <dcterms:modified xsi:type="dcterms:W3CDTF">2020-05-30T12:00:08Z</dcterms:modified>
</cp:coreProperties>
</file>