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8" r:id="rId2"/>
    <p:sldId id="416" r:id="rId3"/>
    <p:sldId id="397" r:id="rId4"/>
    <p:sldId id="458" r:id="rId5"/>
    <p:sldId id="464" r:id="rId6"/>
    <p:sldId id="465" r:id="rId7"/>
    <p:sldId id="466" r:id="rId8"/>
    <p:sldId id="467" r:id="rId9"/>
    <p:sldId id="442" r:id="rId10"/>
    <p:sldId id="468" r:id="rId11"/>
    <p:sldId id="469" r:id="rId12"/>
    <p:sldId id="425" r:id="rId13"/>
    <p:sldId id="470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24" r:id="rId22"/>
    <p:sldId id="478" r:id="rId23"/>
    <p:sldId id="479" r:id="rId24"/>
    <p:sldId id="480" r:id="rId25"/>
    <p:sldId id="308" r:id="rId26"/>
    <p:sldId id="267" r:id="rId27"/>
  </p:sldIdLst>
  <p:sldSz cx="9144000" cy="6858000" type="screen4x3"/>
  <p:notesSz cx="6858000" cy="9144000"/>
  <p:embeddedFontLst>
    <p:embeddedFont>
      <p:font typeface="Twinkl" pitchFamily="2" charset="0"/>
      <p:regular r:id="rId30"/>
      <p:bold r:id="rId31"/>
    </p:embeddedFont>
    <p:embeddedFont>
      <p:font typeface="Twinkl SemiBold" pitchFamily="2" charset="0"/>
      <p:bold r:id="rId32"/>
    </p:embeddedFont>
    <p:embeddedFont>
      <p:font typeface="Tuffy-TTF" panose="020B0603060100000000" charset="0"/>
      <p:regular r:id="rId33"/>
      <p:bold r:id="rId34"/>
      <p:italic r:id="rId35"/>
      <p:boldItalic r:id="rId36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8E5BB4"/>
    <a:srgbClr val="FFFFFF"/>
    <a:srgbClr val="DE1E5A"/>
    <a:srgbClr val="9CDCF9"/>
    <a:srgbClr val="E52122"/>
    <a:srgbClr val="7767AE"/>
    <a:srgbClr val="87BD31"/>
    <a:srgbClr val="FFE001"/>
    <a:srgbClr val="F08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94" autoAdjust="0"/>
    <p:restoredTop sz="94622" autoAdjust="0"/>
  </p:normalViewPr>
  <p:slideViewPr>
    <p:cSldViewPr snapToGrid="0">
      <p:cViewPr varScale="1">
        <p:scale>
          <a:sx n="73" d="100"/>
          <a:sy n="73" d="100"/>
        </p:scale>
        <p:origin x="1416" y="60"/>
      </p:cViewPr>
      <p:guideLst>
        <p:guide orient="horz" pos="222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52C670-4608-45EF-B8ED-7E457A832A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E42A7-86B5-43E2-9CA9-EB5A2946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3C1924E-5015-45C7-B4BE-0172955B3108}" type="datetimeFigureOut">
              <a:rPr lang="en-GB"/>
              <a:pPr>
                <a:defRPr/>
              </a:pPr>
              <a:t>30/05/2020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76546-AC25-484A-B964-C6C0FBFD13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5C942-477C-4E6A-9DE3-C4B1EC8D5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2C26D613-07A3-42B1-8DC3-08A6AC75AD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90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56AD0E-84F6-4054-A5F8-A22C81C3C5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02453-80DF-4D10-837A-4D31087F84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189241E-2185-4CCF-AC1A-1BB89A894728}" type="datetimeFigureOut">
              <a:rPr lang="en-GB"/>
              <a:pPr>
                <a:defRPr/>
              </a:pPr>
              <a:t>30/05/2020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F264E3-8450-4DF4-89F8-EE62D34776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B0147E-8725-48D1-AD68-37F8A24CA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1EC83-CEDC-4D02-8B53-A8E47D70D9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44B2C-6524-48F4-B72E-FC21AB18D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D20FE342-EECA-43EF-B742-C666C93DFA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301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047A5EF-8E74-4271-8E4B-13B8E3A46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2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28E8906-B999-4F24-B138-C9A2370B3A27}"/>
              </a:ext>
            </a:extLst>
          </p:cNvPr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03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A69D031-514E-4E41-88CB-12DB18FA6F3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37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01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00D2032-D738-42C0-B098-C342E1F7C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0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526D1AB5-1123-4938-95F1-97E2D761FFC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553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0B98880-3D42-4EC4-9DDE-504A001C71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843EBF-5290-4F65-BAB6-82B894F6A6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5" r:id="rId4"/>
    <p:sldLayoutId id="2147483769" r:id="rId5"/>
    <p:sldLayoutId id="214748377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tiff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tiff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tiff"/><Relationship Id="rId30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r="1031"/>
          <a:stretch/>
        </p:blipFill>
        <p:spPr>
          <a:xfrm>
            <a:off x="521293" y="491457"/>
            <a:ext cx="8101413" cy="5849295"/>
          </a:xfrm>
          <a:prstGeom prst="roundRect">
            <a:avLst>
              <a:gd name="adj" fmla="val 2349"/>
            </a:avLst>
          </a:prstGeom>
        </p:spPr>
      </p:pic>
      <p:grpSp>
        <p:nvGrpSpPr>
          <p:cNvPr id="17" name="Group 16"/>
          <p:cNvGrpSpPr/>
          <p:nvPr/>
        </p:nvGrpSpPr>
        <p:grpSpPr>
          <a:xfrm>
            <a:off x="1382633" y="813227"/>
            <a:ext cx="6378731" cy="5363737"/>
            <a:chOff x="1143665" y="-12896"/>
            <a:chExt cx="8171094" cy="68708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1300" y="1628078"/>
              <a:ext cx="1786057" cy="52299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340" y="0"/>
              <a:ext cx="2085419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523" y="1628079"/>
              <a:ext cx="1926132" cy="522992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665" y="-12896"/>
              <a:ext cx="2385625" cy="6858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170556"/>
            <a:ext cx="7775575" cy="200640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Everyone wrapped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up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warm and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set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ff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into the d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ar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k.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 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glad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brought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 t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orch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h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er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beam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of l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igh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showed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 r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igh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way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to go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fallen leaves from autumn were still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on the pa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002060"/>
                </a:solidFill>
                <a:latin typeface="Twinkl" pitchFamily="50" charset="0"/>
              </a:rPr>
              <a:t>,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covered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glistening frost.</a:t>
            </a:r>
          </a:p>
        </p:txBody>
      </p:sp>
    </p:spTree>
    <p:extLst>
      <p:ext uri="{BB962C8B-B14F-4D97-AF65-F5344CB8AC3E}">
        <p14:creationId xmlns:p14="http://schemas.microsoft.com/office/powerpoint/2010/main" val="1603733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5"/>
          <a:stretch/>
        </p:blipFill>
        <p:spPr>
          <a:xfrm>
            <a:off x="518450" y="479425"/>
            <a:ext cx="8101443" cy="5887921"/>
          </a:xfrm>
          <a:prstGeom prst="roundRect">
            <a:avLst>
              <a:gd name="adj" fmla="val 1326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549698"/>
            <a:ext cx="7775575" cy="162726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 pa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t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em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way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und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er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arch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and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en d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ow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n a hi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ll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don’t think I’ve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b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n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here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 the w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ds at n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igh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before,”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,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“everything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l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so different.” </a:t>
            </a:r>
          </a:p>
        </p:txBody>
      </p:sp>
    </p:spTree>
    <p:extLst>
      <p:ext uri="{BB962C8B-B14F-4D97-AF65-F5344CB8AC3E}">
        <p14:creationId xmlns:p14="http://schemas.microsoft.com/office/powerpoint/2010/main" val="397086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Frosty Leaves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7CCA6-EBFD-432C-8673-797EEB75944C}"/>
              </a:ext>
            </a:extLst>
          </p:cNvPr>
          <p:cNvSpPr/>
          <p:nvPr/>
        </p:nvSpPr>
        <p:spPr>
          <a:xfrm>
            <a:off x="809625" y="1473200"/>
            <a:ext cx="7515225" cy="727559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Kit and Sam notice that the frosty leaves have sounds on them. </a:t>
            </a:r>
            <a:br>
              <a:rPr lang="en-GB" dirty="0">
                <a:solidFill>
                  <a:schemeClr val="tx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Can you help them to read the words in the frost?</a:t>
            </a:r>
            <a:endParaRPr lang="en-GB" b="1" dirty="0">
              <a:solidFill>
                <a:schemeClr val="tx1"/>
              </a:solidFill>
              <a:latin typeface="Twinkl" pitchFamily="50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0CE789-9947-4E90-9465-4AF7900E3F5B}"/>
              </a:ext>
            </a:extLst>
          </p:cNvPr>
          <p:cNvSpPr/>
          <p:nvPr/>
        </p:nvSpPr>
        <p:spPr>
          <a:xfrm>
            <a:off x="8020057" y="227397"/>
            <a:ext cx="504000" cy="504056"/>
          </a:xfrm>
          <a:prstGeom prst="ellipse">
            <a:avLst/>
          </a:prstGeom>
          <a:solidFill>
            <a:srgbClr val="CC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383" y="2466975"/>
            <a:ext cx="2383234" cy="340409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161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5" y="1204333"/>
            <a:ext cx="1778544" cy="2540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04" y="1247893"/>
            <a:ext cx="1778544" cy="2540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63" y="1247893"/>
            <a:ext cx="1778544" cy="2540386"/>
          </a:xfrm>
          <a:prstGeom prst="rect">
            <a:avLst/>
          </a:prstGeom>
        </p:spPr>
      </p:pic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2060309" y="828076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7299" y="828075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6717" y="826510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n</a:t>
            </a:r>
          </a:p>
        </p:txBody>
      </p:sp>
      <p:sp>
        <p:nvSpPr>
          <p:cNvPr id="19" name="Oval 18"/>
          <p:cNvSpPr/>
          <p:nvPr/>
        </p:nvSpPr>
        <p:spPr>
          <a:xfrm>
            <a:off x="2541259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354419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197667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88" y="4108199"/>
            <a:ext cx="3316628" cy="199209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261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5" y="1123959"/>
            <a:ext cx="1280621" cy="1829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90" y="1155324"/>
            <a:ext cx="1280621" cy="18291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35" y="1155324"/>
            <a:ext cx="1280621" cy="182917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40968" y="975772"/>
            <a:ext cx="3342557" cy="1486790"/>
            <a:chOff x="2143489" y="945615"/>
            <a:chExt cx="4642189" cy="2064875"/>
          </a:xfrm>
        </p:grpSpPr>
        <p:sp>
          <p:nvSpPr>
            <p:cNvPr id="5" name="TextBox 4"/>
            <p:cNvSpPr txBox="1"/>
            <p:nvPr/>
          </p:nvSpPr>
          <p:spPr>
            <a:xfrm>
              <a:off x="2143489" y="945615"/>
              <a:ext cx="1067060" cy="1994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dirty="0"/>
                <a:t>c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541259" y="2804177"/>
              <a:ext cx="206313" cy="2063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354419" y="2804177"/>
              <a:ext cx="206313" cy="2063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6197667" y="2804177"/>
              <a:ext cx="206313" cy="2063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21344" y="945615"/>
              <a:ext cx="1067060" cy="1994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dirty="0"/>
                <a:t>o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18618" y="945615"/>
              <a:ext cx="1067060" cy="1994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800" dirty="0"/>
                <a:t>b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96386" y="1155324"/>
            <a:ext cx="3891711" cy="1860542"/>
            <a:chOff x="1755145" y="1204333"/>
            <a:chExt cx="5404862" cy="258394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145" y="1204333"/>
              <a:ext cx="1778544" cy="25403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304" y="1247893"/>
              <a:ext cx="1778544" cy="25403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463" y="1247893"/>
              <a:ext cx="1778544" cy="2540386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2541259" y="2804177"/>
              <a:ext cx="3862721" cy="206313"/>
              <a:chOff x="2541259" y="2804177"/>
              <a:chExt cx="3862721" cy="20631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41259" y="2804177"/>
                <a:ext cx="206313" cy="2063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354419" y="2804177"/>
                <a:ext cx="206313" cy="2063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197667" y="2804177"/>
                <a:ext cx="206313" cy="20631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4735075" y="975772"/>
            <a:ext cx="768325" cy="14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/>
              <a:t>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45301" y="975772"/>
            <a:ext cx="768325" cy="14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63623" y="975772"/>
            <a:ext cx="768325" cy="1435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/>
              <a:t>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10" y="2779336"/>
            <a:ext cx="3547351" cy="341826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8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5" y="1204333"/>
            <a:ext cx="1778544" cy="2540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04" y="1247893"/>
            <a:ext cx="1778544" cy="2540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63" y="1247893"/>
            <a:ext cx="1778544" cy="2540386"/>
          </a:xfrm>
          <a:prstGeom prst="rect">
            <a:avLst/>
          </a:prstGeom>
        </p:spPr>
      </p:pic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1234809" y="828076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1799" y="828075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91217" y="826510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x</a:t>
            </a:r>
          </a:p>
        </p:txBody>
      </p:sp>
      <p:sp>
        <p:nvSpPr>
          <p:cNvPr id="19" name="Oval 18"/>
          <p:cNvSpPr/>
          <p:nvPr/>
        </p:nvSpPr>
        <p:spPr>
          <a:xfrm>
            <a:off x="1715759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528919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372167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22" y="1247893"/>
            <a:ext cx="1778544" cy="25403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04376" y="826510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i</a:t>
            </a:r>
            <a:endParaRPr lang="en-GB" sz="13800" dirty="0"/>
          </a:p>
        </p:txBody>
      </p:sp>
      <p:sp>
        <p:nvSpPr>
          <p:cNvPr id="24" name="Oval 23"/>
          <p:cNvSpPr/>
          <p:nvPr/>
        </p:nvSpPr>
        <p:spPr>
          <a:xfrm>
            <a:off x="7185326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2" y="3888328"/>
            <a:ext cx="2495576" cy="23600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3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22" y="1204333"/>
            <a:ext cx="1778544" cy="2540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81" y="1247893"/>
            <a:ext cx="1778544" cy="2540386"/>
          </a:xfrm>
          <a:prstGeom prst="rect">
            <a:avLst/>
          </a:prstGeom>
        </p:spPr>
      </p:pic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1903386" y="828076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0376" y="828075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i</a:t>
            </a:r>
            <a:endParaRPr lang="en-GB" sz="13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664" y="757443"/>
            <a:ext cx="2378371" cy="33971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59794" y="826510"/>
            <a:ext cx="19663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sh</a:t>
            </a:r>
            <a:endParaRPr lang="en-GB" sz="13800" dirty="0"/>
          </a:p>
        </p:txBody>
      </p:sp>
      <p:sp>
        <p:nvSpPr>
          <p:cNvPr id="19" name="Oval 18"/>
          <p:cNvSpPr/>
          <p:nvPr/>
        </p:nvSpPr>
        <p:spPr>
          <a:xfrm>
            <a:off x="2384336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197496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5726112" y="2807096"/>
            <a:ext cx="1633735" cy="20339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2537164" y="3921863"/>
            <a:ext cx="3904203" cy="2456903"/>
            <a:chOff x="2537164" y="3921863"/>
            <a:chExt cx="3904203" cy="24569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419"/>
            <a:stretch/>
          </p:blipFill>
          <p:spPr>
            <a:xfrm>
              <a:off x="4494890" y="3921863"/>
              <a:ext cx="1946477" cy="245690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164" y="3921863"/>
              <a:ext cx="2254197" cy="1519209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335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5" y="1204333"/>
            <a:ext cx="1778544" cy="2540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04" y="1247893"/>
            <a:ext cx="1778544" cy="2540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63" y="1247893"/>
            <a:ext cx="1778544" cy="2540386"/>
          </a:xfrm>
          <a:prstGeom prst="rect">
            <a:avLst/>
          </a:prstGeom>
        </p:spPr>
      </p:pic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2060309" y="828076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v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97299" y="828075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16717" y="826510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t</a:t>
            </a:r>
          </a:p>
        </p:txBody>
      </p:sp>
      <p:sp>
        <p:nvSpPr>
          <p:cNvPr id="19" name="Oval 18"/>
          <p:cNvSpPr/>
          <p:nvPr/>
        </p:nvSpPr>
        <p:spPr>
          <a:xfrm>
            <a:off x="2541259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354419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197667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08"/>
          <a:stretch/>
        </p:blipFill>
        <p:spPr>
          <a:xfrm>
            <a:off x="3484310" y="3322058"/>
            <a:ext cx="1561927" cy="305670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0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5" y="1204333"/>
            <a:ext cx="1778544" cy="2540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04" y="1247893"/>
            <a:ext cx="1778544" cy="2540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63" y="1247893"/>
            <a:ext cx="1778544" cy="2540386"/>
          </a:xfrm>
          <a:prstGeom prst="rect">
            <a:avLst/>
          </a:prstGeom>
        </p:spPr>
      </p:pic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1234809" y="828076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1799" y="828075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91217" y="826510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x</a:t>
            </a:r>
          </a:p>
        </p:txBody>
      </p:sp>
      <p:sp>
        <p:nvSpPr>
          <p:cNvPr id="19" name="Oval 18"/>
          <p:cNvSpPr/>
          <p:nvPr/>
        </p:nvSpPr>
        <p:spPr>
          <a:xfrm>
            <a:off x="1715759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528919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372167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22" y="1247893"/>
            <a:ext cx="1778544" cy="254038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99232" y="826510"/>
            <a:ext cx="21183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er</a:t>
            </a:r>
            <a:endParaRPr lang="en-GB" sz="13800" dirty="0"/>
          </a:p>
        </p:txBody>
      </p:sp>
      <p:sp>
        <p:nvSpPr>
          <p:cNvPr id="25" name="Rounded Rectangle 24"/>
          <p:cNvSpPr/>
          <p:nvPr/>
        </p:nvSpPr>
        <p:spPr>
          <a:xfrm>
            <a:off x="6588935" y="2804177"/>
            <a:ext cx="1379835" cy="20339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26" y="3478485"/>
            <a:ext cx="1951975" cy="290593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80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45" y="1204333"/>
            <a:ext cx="1778544" cy="25403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04" y="1247893"/>
            <a:ext cx="1778544" cy="2540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63" y="1247893"/>
            <a:ext cx="1778544" cy="2540386"/>
          </a:xfrm>
          <a:prstGeom prst="rect">
            <a:avLst/>
          </a:prstGeom>
        </p:spPr>
      </p:pic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2060309" y="828076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86189" y="828075"/>
            <a:ext cx="17848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/>
              <a:t>ai</a:t>
            </a:r>
            <a:endParaRPr lang="en-GB" sz="13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6717" y="826510"/>
            <a:ext cx="11682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/>
              <a:t>l</a:t>
            </a:r>
          </a:p>
        </p:txBody>
      </p:sp>
      <p:sp>
        <p:nvSpPr>
          <p:cNvPr id="21" name="Oval 20"/>
          <p:cNvSpPr/>
          <p:nvPr/>
        </p:nvSpPr>
        <p:spPr>
          <a:xfrm>
            <a:off x="2508891" y="3084923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197667" y="2804177"/>
            <a:ext cx="206313" cy="2063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3816693" y="2839107"/>
            <a:ext cx="1379835" cy="20339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17" y="3888282"/>
            <a:ext cx="3316628" cy="234523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17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9219" name="Picture 2">
            <a:extLst>
              <a:ext uri="{FF2B5EF4-FFF2-40B4-BE49-F238E27FC236}">
                <a16:creationId xmlns:a16="http://schemas.microsoft.com/office/drawing/2014/main" id="{92D539CC-47CC-44EB-8962-A5362B57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04" y="1704383"/>
            <a:ext cx="180163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">
            <a:extLst>
              <a:ext uri="{FF2B5EF4-FFF2-40B4-BE49-F238E27FC236}">
                <a16:creationId xmlns:a16="http://schemas.microsoft.com/office/drawing/2014/main" id="{B0FD30A9-908E-473F-AF28-4DCBED034711}"/>
              </a:ext>
            </a:extLst>
          </p:cNvPr>
          <p:cNvSpPr/>
          <p:nvPr/>
        </p:nvSpPr>
        <p:spPr>
          <a:xfrm>
            <a:off x="2168752" y="907370"/>
            <a:ext cx="5832475" cy="896938"/>
          </a:xfrm>
          <a:prstGeom prst="wedgeRoundRectCallout">
            <a:avLst>
              <a:gd name="adj1" fmla="val -41840"/>
              <a:gd name="adj2" fmla="val 9857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Tricky Words!</a:t>
            </a:r>
          </a:p>
        </p:txBody>
      </p:sp>
      <p:sp>
        <p:nvSpPr>
          <p:cNvPr id="15" name="background 2">
            <a:extLst>
              <a:ext uri="{FF2B5EF4-FFF2-40B4-BE49-F238E27FC236}">
                <a16:creationId xmlns:a16="http://schemas.microsoft.com/office/drawing/2014/main" id="{2CA2AF2F-EFB2-4F57-8AF7-73F4327F1A05}"/>
              </a:ext>
            </a:extLst>
          </p:cNvPr>
          <p:cNvSpPr/>
          <p:nvPr/>
        </p:nvSpPr>
        <p:spPr>
          <a:xfrm>
            <a:off x="5995988" y="2308225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CC4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6" name="PLAY 2">
            <a:extLst>
              <a:ext uri="{FF2B5EF4-FFF2-40B4-BE49-F238E27FC236}">
                <a16:creationId xmlns:a16="http://schemas.microsoft.com/office/drawing/2014/main" id="{25FB4E96-B590-403D-9E06-2E83A114E0C3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5502275"/>
            <a:ext cx="735012" cy="735013"/>
            <a:chOff x="6300192" y="2204864"/>
            <a:chExt cx="900100" cy="9001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FD9D993-A08D-47E2-8E24-098D31D17DAF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48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13D0F36-0C13-441B-9D64-2A61EC453EE0}"/>
                </a:ext>
              </a:extLst>
            </p:cNvPr>
            <p:cNvSpPr/>
            <p:nvPr/>
          </p:nvSpPr>
          <p:spPr>
            <a:xfrm rot="5400000">
              <a:off x="6559723" y="2417739"/>
              <a:ext cx="550169" cy="474351"/>
            </a:xfrm>
            <a:prstGeom prst="triangl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9" name="background">
            <a:extLst>
              <a:ext uri="{FF2B5EF4-FFF2-40B4-BE49-F238E27FC236}">
                <a16:creationId xmlns:a16="http://schemas.microsoft.com/office/drawing/2014/main" id="{11C5D8FE-547D-4711-8F3D-49F06BCE3DD1}"/>
              </a:ext>
            </a:extLst>
          </p:cNvPr>
          <p:cNvSpPr/>
          <p:nvPr/>
        </p:nvSpPr>
        <p:spPr>
          <a:xfrm>
            <a:off x="3021013" y="2308225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CC48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20" name="PLAY 1">
            <a:extLst>
              <a:ext uri="{FF2B5EF4-FFF2-40B4-BE49-F238E27FC236}">
                <a16:creationId xmlns:a16="http://schemas.microsoft.com/office/drawing/2014/main" id="{01B03FD2-6E9B-4AC4-AD70-DF3F7EED42B8}"/>
              </a:ext>
            </a:extLst>
          </p:cNvPr>
          <p:cNvGrpSpPr>
            <a:grpSpLocks/>
          </p:cNvGrpSpPr>
          <p:nvPr/>
        </p:nvGrpSpPr>
        <p:grpSpPr bwMode="auto">
          <a:xfrm>
            <a:off x="3763963" y="5502275"/>
            <a:ext cx="736600" cy="735013"/>
            <a:chOff x="6300192" y="2204864"/>
            <a:chExt cx="900100" cy="9001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E799628-06C6-4624-A79D-90D747DD7377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48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AEB67E8-3381-43F9-9782-74096BA29904}"/>
                </a:ext>
              </a:extLst>
            </p:cNvPr>
            <p:cNvSpPr/>
            <p:nvPr/>
          </p:nvSpPr>
          <p:spPr>
            <a:xfrm rot="5400000">
              <a:off x="6559541" y="2417280"/>
              <a:ext cx="550169" cy="475269"/>
            </a:xfrm>
            <a:prstGeom prst="triangl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32" name="v">
            <a:extLst>
              <a:ext uri="{FF2B5EF4-FFF2-40B4-BE49-F238E27FC236}">
                <a16:creationId xmlns:a16="http://schemas.microsoft.com/office/drawing/2014/main" id="{FDC29B16-6F79-4AF0-9D4E-537D8CAE3B8D}"/>
              </a:ext>
            </a:extLst>
          </p:cNvPr>
          <p:cNvGrpSpPr>
            <a:grpSpLocks/>
          </p:cNvGrpSpPr>
          <p:nvPr/>
        </p:nvGrpSpPr>
        <p:grpSpPr bwMode="auto">
          <a:xfrm>
            <a:off x="3635872" y="2273299"/>
            <a:ext cx="1008062" cy="3036888"/>
            <a:chOff x="771000" y="2195536"/>
            <a:chExt cx="1008454" cy="3035574"/>
          </a:xfrm>
        </p:grpSpPr>
        <p:pic>
          <p:nvPicPr>
            <p:cNvPr id="9271" name="jelly">
              <a:extLst>
                <a:ext uri="{FF2B5EF4-FFF2-40B4-BE49-F238E27FC236}">
                  <a16:creationId xmlns:a16="http://schemas.microsoft.com/office/drawing/2014/main" id="{F2014195-524A-4AC0-9AB7-CA4DD05C5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00" y="3806355"/>
              <a:ext cx="1008454" cy="142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2" name="v">
              <a:extLst>
                <a:ext uri="{FF2B5EF4-FFF2-40B4-BE49-F238E27FC236}">
                  <a16:creationId xmlns:a16="http://schemas.microsoft.com/office/drawing/2014/main" id="{4BEDABE2-3ACA-41C3-B0C0-F0956B3AF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789" y="2195536"/>
              <a:ext cx="731574" cy="1445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v</a:t>
              </a:r>
              <a:endParaRPr lang="en-GB" altLang="en-US" sz="13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w">
            <a:extLst>
              <a:ext uri="{FF2B5EF4-FFF2-40B4-BE49-F238E27FC236}">
                <a16:creationId xmlns:a16="http://schemas.microsoft.com/office/drawing/2014/main" id="{C849717B-E977-46EF-87A7-51931EF0114F}"/>
              </a:ext>
            </a:extLst>
          </p:cNvPr>
          <p:cNvGrpSpPr>
            <a:grpSpLocks/>
          </p:cNvGrpSpPr>
          <p:nvPr/>
        </p:nvGrpSpPr>
        <p:grpSpPr bwMode="auto">
          <a:xfrm>
            <a:off x="3271541" y="2439987"/>
            <a:ext cx="1736725" cy="2703512"/>
            <a:chOff x="2011954" y="2277197"/>
            <a:chExt cx="1737813" cy="2703838"/>
          </a:xfrm>
        </p:grpSpPr>
        <p:pic>
          <p:nvPicPr>
            <p:cNvPr id="9269" name="Picture 47">
              <a:extLst>
                <a:ext uri="{FF2B5EF4-FFF2-40B4-BE49-F238E27FC236}">
                  <a16:creationId xmlns:a16="http://schemas.microsoft.com/office/drawing/2014/main" id="{A7665396-DFB9-4104-BB7A-43A84A73B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954" y="4330825"/>
              <a:ext cx="1737813" cy="65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0" name="w">
              <a:extLst>
                <a:ext uri="{FF2B5EF4-FFF2-40B4-BE49-F238E27FC236}">
                  <a16:creationId xmlns:a16="http://schemas.microsoft.com/office/drawing/2014/main" id="{D275AA93-89D8-4977-A50C-5ED133B25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270" y="2277197"/>
              <a:ext cx="109837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w</a:t>
              </a:r>
            </a:p>
          </p:txBody>
        </p:sp>
      </p:grpSp>
      <p:grpSp>
        <p:nvGrpSpPr>
          <p:cNvPr id="50" name="x">
            <a:extLst>
              <a:ext uri="{FF2B5EF4-FFF2-40B4-BE49-F238E27FC236}">
                <a16:creationId xmlns:a16="http://schemas.microsoft.com/office/drawing/2014/main" id="{2B00EA26-AB5E-4939-ADC5-D336258A3E8D}"/>
              </a:ext>
            </a:extLst>
          </p:cNvPr>
          <p:cNvGrpSpPr>
            <a:grpSpLocks/>
          </p:cNvGrpSpPr>
          <p:nvPr/>
        </p:nvGrpSpPr>
        <p:grpSpPr bwMode="auto">
          <a:xfrm>
            <a:off x="3454103" y="2352674"/>
            <a:ext cx="1371600" cy="2878138"/>
            <a:chOff x="2220949" y="2271903"/>
            <a:chExt cx="1371084" cy="2876999"/>
          </a:xfrm>
        </p:grpSpPr>
        <p:pic>
          <p:nvPicPr>
            <p:cNvPr id="9267" name="Picture 50">
              <a:extLst>
                <a:ext uri="{FF2B5EF4-FFF2-40B4-BE49-F238E27FC236}">
                  <a16:creationId xmlns:a16="http://schemas.microsoft.com/office/drawing/2014/main" id="{11CAF0A0-9FB3-4974-BB10-24E11DDDCD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949" y="3965066"/>
              <a:ext cx="1371084" cy="1183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8" name="x">
              <a:extLst>
                <a:ext uri="{FF2B5EF4-FFF2-40B4-BE49-F238E27FC236}">
                  <a16:creationId xmlns:a16="http://schemas.microsoft.com/office/drawing/2014/main" id="{17148CE2-CAB7-4E90-8EDA-D96FD6D38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716593" cy="1445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x</a:t>
              </a:r>
            </a:p>
          </p:txBody>
        </p:sp>
      </p:grpSp>
      <p:grpSp>
        <p:nvGrpSpPr>
          <p:cNvPr id="53" name="y">
            <a:extLst>
              <a:ext uri="{FF2B5EF4-FFF2-40B4-BE49-F238E27FC236}">
                <a16:creationId xmlns:a16="http://schemas.microsoft.com/office/drawing/2014/main" id="{C513569E-9ABB-494C-B63B-55346BCF40E0}"/>
              </a:ext>
            </a:extLst>
          </p:cNvPr>
          <p:cNvGrpSpPr>
            <a:grpSpLocks/>
          </p:cNvGrpSpPr>
          <p:nvPr/>
        </p:nvGrpSpPr>
        <p:grpSpPr bwMode="auto">
          <a:xfrm>
            <a:off x="3730328" y="2327274"/>
            <a:ext cx="819150" cy="2928938"/>
            <a:chOff x="2511364" y="2271903"/>
            <a:chExt cx="818530" cy="2929124"/>
          </a:xfrm>
        </p:grpSpPr>
        <p:pic>
          <p:nvPicPr>
            <p:cNvPr id="9265" name="Picture 53">
              <a:extLst>
                <a:ext uri="{FF2B5EF4-FFF2-40B4-BE49-F238E27FC236}">
                  <a16:creationId xmlns:a16="http://schemas.microsoft.com/office/drawing/2014/main" id="{4A8444EB-2BA6-4089-8E1B-2E969B036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1364" y="3783676"/>
              <a:ext cx="751484" cy="1417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6" name="y">
              <a:extLst>
                <a:ext uri="{FF2B5EF4-FFF2-40B4-BE49-F238E27FC236}">
                  <a16:creationId xmlns:a16="http://schemas.microsoft.com/office/drawing/2014/main" id="{521A4F99-269F-4452-867D-4545BB5CC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81144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56" name="z">
            <a:extLst>
              <a:ext uri="{FF2B5EF4-FFF2-40B4-BE49-F238E27FC236}">
                <a16:creationId xmlns:a16="http://schemas.microsoft.com/office/drawing/2014/main" id="{804DE77A-277B-486A-8B85-3FBC9BA551CE}"/>
              </a:ext>
            </a:extLst>
          </p:cNvPr>
          <p:cNvGrpSpPr>
            <a:grpSpLocks/>
          </p:cNvGrpSpPr>
          <p:nvPr/>
        </p:nvGrpSpPr>
        <p:grpSpPr bwMode="auto">
          <a:xfrm>
            <a:off x="3515222" y="2298699"/>
            <a:ext cx="1249362" cy="2986088"/>
            <a:chOff x="2256622" y="2271903"/>
            <a:chExt cx="1249016" cy="2985526"/>
          </a:xfrm>
        </p:grpSpPr>
        <p:pic>
          <p:nvPicPr>
            <p:cNvPr id="9263" name="Picture 56">
              <a:extLst>
                <a:ext uri="{FF2B5EF4-FFF2-40B4-BE49-F238E27FC236}">
                  <a16:creationId xmlns:a16="http://schemas.microsoft.com/office/drawing/2014/main" id="{8C7C1B62-4181-47DF-BE5A-42C5D6A4F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622" y="3897654"/>
              <a:ext cx="1249016" cy="135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4" name="z">
              <a:extLst>
                <a:ext uri="{FF2B5EF4-FFF2-40B4-BE49-F238E27FC236}">
                  <a16:creationId xmlns:a16="http://schemas.microsoft.com/office/drawing/2014/main" id="{631ECD75-55D8-4144-8964-36C14C5EA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70083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z</a:t>
              </a:r>
            </a:p>
          </p:txBody>
        </p:sp>
      </p:grpSp>
      <p:sp>
        <p:nvSpPr>
          <p:cNvPr id="59" name="he">
            <a:extLst>
              <a:ext uri="{FF2B5EF4-FFF2-40B4-BE49-F238E27FC236}">
                <a16:creationId xmlns:a16="http://schemas.microsoft.com/office/drawing/2014/main" id="{843A94FB-B125-4F06-9964-8ABE6C56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he</a:t>
            </a:r>
          </a:p>
        </p:txBody>
      </p:sp>
      <p:sp>
        <p:nvSpPr>
          <p:cNvPr id="60" name="she">
            <a:extLst>
              <a:ext uri="{FF2B5EF4-FFF2-40B4-BE49-F238E27FC236}">
                <a16:creationId xmlns:a16="http://schemas.microsoft.com/office/drawing/2014/main" id="{80DA98FD-91FF-4E13-BA01-B6BB701BD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she</a:t>
            </a:r>
          </a:p>
        </p:txBody>
      </p:sp>
      <p:grpSp>
        <p:nvGrpSpPr>
          <p:cNvPr id="66" name="qu">
            <a:extLst>
              <a:ext uri="{FF2B5EF4-FFF2-40B4-BE49-F238E27FC236}">
                <a16:creationId xmlns:a16="http://schemas.microsoft.com/office/drawing/2014/main" id="{D09CF33D-CAB4-45F8-B23D-F0E24C32444E}"/>
              </a:ext>
            </a:extLst>
          </p:cNvPr>
          <p:cNvGrpSpPr>
            <a:grpSpLocks/>
          </p:cNvGrpSpPr>
          <p:nvPr/>
        </p:nvGrpSpPr>
        <p:grpSpPr bwMode="auto">
          <a:xfrm>
            <a:off x="3310434" y="2339181"/>
            <a:ext cx="1658938" cy="2905125"/>
            <a:chOff x="2484530" y="2271903"/>
            <a:chExt cx="1658544" cy="2903830"/>
          </a:xfrm>
        </p:grpSpPr>
        <p:pic>
          <p:nvPicPr>
            <p:cNvPr id="9261" name="Picture 67">
              <a:extLst>
                <a:ext uri="{FF2B5EF4-FFF2-40B4-BE49-F238E27FC236}">
                  <a16:creationId xmlns:a16="http://schemas.microsoft.com/office/drawing/2014/main" id="{BBCBBEDC-162C-459B-8B99-842E98252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530" y="4221006"/>
              <a:ext cx="1658544" cy="95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2" name="z">
              <a:extLst>
                <a:ext uri="{FF2B5EF4-FFF2-40B4-BE49-F238E27FC236}">
                  <a16:creationId xmlns:a16="http://schemas.microsoft.com/office/drawing/2014/main" id="{1BF9B5C8-38BE-4DD7-95B4-0CB6D3D3D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8453" y="2271903"/>
              <a:ext cx="145103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qu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j">
            <a:extLst>
              <a:ext uri="{FF2B5EF4-FFF2-40B4-BE49-F238E27FC236}">
                <a16:creationId xmlns:a16="http://schemas.microsoft.com/office/drawing/2014/main" id="{813E970B-7E55-491D-BB84-3332C557103C}"/>
              </a:ext>
            </a:extLst>
          </p:cNvPr>
          <p:cNvGrpSpPr>
            <a:grpSpLocks/>
          </p:cNvGrpSpPr>
          <p:nvPr/>
        </p:nvGrpSpPr>
        <p:grpSpPr bwMode="auto">
          <a:xfrm>
            <a:off x="3649366" y="2177256"/>
            <a:ext cx="981075" cy="3228975"/>
            <a:chOff x="2820979" y="2270727"/>
            <a:chExt cx="981588" cy="3228936"/>
          </a:xfrm>
        </p:grpSpPr>
        <p:pic>
          <p:nvPicPr>
            <p:cNvPr id="9259" name="Picture 45">
              <a:extLst>
                <a:ext uri="{FF2B5EF4-FFF2-40B4-BE49-F238E27FC236}">
                  <a16:creationId xmlns:a16="http://schemas.microsoft.com/office/drawing/2014/main" id="{8D8F9C26-509F-4FC2-827E-014FDC368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79" y="3850120"/>
              <a:ext cx="981588" cy="1649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0" name="z">
              <a:extLst>
                <a:ext uri="{FF2B5EF4-FFF2-40B4-BE49-F238E27FC236}">
                  <a16:creationId xmlns:a16="http://schemas.microsoft.com/office/drawing/2014/main" id="{AA5BEEAB-ED96-4B39-9D7B-AABB8CEA6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3467" y="2270727"/>
              <a:ext cx="503927" cy="1446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j</a:t>
              </a:r>
            </a:p>
          </p:txBody>
        </p:sp>
      </p:grpSp>
      <p:grpSp>
        <p:nvGrpSpPr>
          <p:cNvPr id="65" name="ch">
            <a:extLst>
              <a:ext uri="{FF2B5EF4-FFF2-40B4-BE49-F238E27FC236}">
                <a16:creationId xmlns:a16="http://schemas.microsoft.com/office/drawing/2014/main" id="{AC1D2DF7-60D8-4A01-9DB1-2A92245E0244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289174"/>
            <a:ext cx="1504950" cy="3005138"/>
            <a:chOff x="2559062" y="2245510"/>
            <a:chExt cx="1505421" cy="3004289"/>
          </a:xfrm>
        </p:grpSpPr>
        <p:pic>
          <p:nvPicPr>
            <p:cNvPr id="9257" name="Picture 66">
              <a:extLst>
                <a:ext uri="{FF2B5EF4-FFF2-40B4-BE49-F238E27FC236}">
                  <a16:creationId xmlns:a16="http://schemas.microsoft.com/office/drawing/2014/main" id="{A72A3A93-8BDC-4D28-BAF5-C375F5F6F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79" y="4099983"/>
              <a:ext cx="981588" cy="1149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8" name="z">
              <a:extLst>
                <a:ext uri="{FF2B5EF4-FFF2-40B4-BE49-F238E27FC236}">
                  <a16:creationId xmlns:a16="http://schemas.microsoft.com/office/drawing/2014/main" id="{8C7F102F-F2E2-4080-9298-558F8A06F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ch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th">
            <a:extLst>
              <a:ext uri="{FF2B5EF4-FFF2-40B4-BE49-F238E27FC236}">
                <a16:creationId xmlns:a16="http://schemas.microsoft.com/office/drawing/2014/main" id="{95633F33-C0C4-49CA-84D8-68B3F3DDA18D}"/>
              </a:ext>
            </a:extLst>
          </p:cNvPr>
          <p:cNvGrpSpPr>
            <a:grpSpLocks/>
          </p:cNvGrpSpPr>
          <p:nvPr/>
        </p:nvGrpSpPr>
        <p:grpSpPr bwMode="auto">
          <a:xfrm>
            <a:off x="3242173" y="2468730"/>
            <a:ext cx="1795461" cy="2646026"/>
            <a:chOff x="2404318" y="2245510"/>
            <a:chExt cx="1795434" cy="2645493"/>
          </a:xfrm>
        </p:grpSpPr>
        <p:pic>
          <p:nvPicPr>
            <p:cNvPr id="69" name="Picture 61">
              <a:extLst>
                <a:ext uri="{FF2B5EF4-FFF2-40B4-BE49-F238E27FC236}">
                  <a16:creationId xmlns:a16="http://schemas.microsoft.com/office/drawing/2014/main" id="{FDD51E6F-60AE-4E02-B0E3-BEFDDD7ED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92121" y="4124182"/>
              <a:ext cx="1176703" cy="766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z">
              <a:extLst>
                <a:ext uri="{FF2B5EF4-FFF2-40B4-BE49-F238E27FC236}">
                  <a16:creationId xmlns:a16="http://schemas.microsoft.com/office/drawing/2014/main" id="{6A096D04-B961-494F-8CA4-0B00F4EE43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318" y="2245510"/>
              <a:ext cx="179543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th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th">
            <a:extLst>
              <a:ext uri="{FF2B5EF4-FFF2-40B4-BE49-F238E27FC236}">
                <a16:creationId xmlns:a16="http://schemas.microsoft.com/office/drawing/2014/main" id="{8AE104A6-7CF7-4AB3-8774-894D4B682CFD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355056"/>
            <a:ext cx="1504950" cy="2873375"/>
            <a:chOff x="2559062" y="2245510"/>
            <a:chExt cx="1505421" cy="2873675"/>
          </a:xfrm>
        </p:grpSpPr>
        <p:pic>
          <p:nvPicPr>
            <p:cNvPr id="9255" name="Picture 71">
              <a:extLst>
                <a:ext uri="{FF2B5EF4-FFF2-40B4-BE49-F238E27FC236}">
                  <a16:creationId xmlns:a16="http://schemas.microsoft.com/office/drawing/2014/main" id="{41364039-A225-4110-9D63-145CB3FBB0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7" y="3996827"/>
              <a:ext cx="1177654" cy="112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6" name="z">
              <a:extLst>
                <a:ext uri="{FF2B5EF4-FFF2-40B4-BE49-F238E27FC236}">
                  <a16:creationId xmlns:a16="http://schemas.microsoft.com/office/drawing/2014/main" id="{941A64A4-5744-4391-A9F0-41DCAE748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th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ng">
            <a:extLst>
              <a:ext uri="{FF2B5EF4-FFF2-40B4-BE49-F238E27FC236}">
                <a16:creationId xmlns:a16="http://schemas.microsoft.com/office/drawing/2014/main" id="{7E627240-8868-4E4A-849E-48C6FF41FDB1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289968"/>
            <a:ext cx="1504950" cy="3003550"/>
            <a:chOff x="2559062" y="2245510"/>
            <a:chExt cx="1505421" cy="3003996"/>
          </a:xfrm>
        </p:grpSpPr>
        <p:pic>
          <p:nvPicPr>
            <p:cNvPr id="9253" name="Picture 74">
              <a:extLst>
                <a:ext uri="{FF2B5EF4-FFF2-40B4-BE49-F238E27FC236}">
                  <a16:creationId xmlns:a16="http://schemas.microsoft.com/office/drawing/2014/main" id="{A05CA215-245A-483F-BBE7-9DBF5F93F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8022" y="3899891"/>
              <a:ext cx="1018264" cy="134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4" name="z">
              <a:extLst>
                <a:ext uri="{FF2B5EF4-FFF2-40B4-BE49-F238E27FC236}">
                  <a16:creationId xmlns:a16="http://schemas.microsoft.com/office/drawing/2014/main" id="{A6C927D2-72F6-4B15-8A36-AFFB53998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>
                  <a:solidFill>
                    <a:schemeClr val="tx1"/>
                  </a:solidFill>
                </a:rPr>
                <a:t>ng</a:t>
              </a:r>
            </a:p>
          </p:txBody>
        </p:sp>
      </p:grpSp>
      <p:grpSp>
        <p:nvGrpSpPr>
          <p:cNvPr id="81" name="ai">
            <a:extLst>
              <a:ext uri="{FF2B5EF4-FFF2-40B4-BE49-F238E27FC236}">
                <a16:creationId xmlns:a16="http://schemas.microsoft.com/office/drawing/2014/main" id="{DB873724-9D92-423C-910A-D940C7C2A35A}"/>
              </a:ext>
            </a:extLst>
          </p:cNvPr>
          <p:cNvGrpSpPr>
            <a:grpSpLocks/>
          </p:cNvGrpSpPr>
          <p:nvPr/>
        </p:nvGrpSpPr>
        <p:grpSpPr bwMode="auto">
          <a:xfrm>
            <a:off x="3387428" y="2366962"/>
            <a:ext cx="1504950" cy="2849563"/>
            <a:chOff x="2559062" y="2245510"/>
            <a:chExt cx="1505421" cy="2849672"/>
          </a:xfrm>
        </p:grpSpPr>
        <p:pic>
          <p:nvPicPr>
            <p:cNvPr id="9251" name="Picture 81">
              <a:extLst>
                <a:ext uri="{FF2B5EF4-FFF2-40B4-BE49-F238E27FC236}">
                  <a16:creationId xmlns:a16="http://schemas.microsoft.com/office/drawing/2014/main" id="{D0512F55-2D1A-43D8-BB3B-26720A3D9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655" y="3943431"/>
              <a:ext cx="1126631" cy="1151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2" name="z">
              <a:extLst>
                <a:ext uri="{FF2B5EF4-FFF2-40B4-BE49-F238E27FC236}">
                  <a16:creationId xmlns:a16="http://schemas.microsoft.com/office/drawing/2014/main" id="{BAEDFDAA-5D97-45AC-9726-6D8C38D8EA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ai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8" name="ee">
            <a:extLst>
              <a:ext uri="{FF2B5EF4-FFF2-40B4-BE49-F238E27FC236}">
                <a16:creationId xmlns:a16="http://schemas.microsoft.com/office/drawing/2014/main" id="{E96CC36C-3B2C-4C19-8148-5975B5F11320}"/>
              </a:ext>
            </a:extLst>
          </p:cNvPr>
          <p:cNvGrpSpPr>
            <a:grpSpLocks/>
          </p:cNvGrpSpPr>
          <p:nvPr/>
        </p:nvGrpSpPr>
        <p:grpSpPr bwMode="auto">
          <a:xfrm>
            <a:off x="3375721" y="2406649"/>
            <a:ext cx="1528364" cy="2770188"/>
            <a:chOff x="2535930" y="2245510"/>
            <a:chExt cx="1528553" cy="2770385"/>
          </a:xfrm>
        </p:grpSpPr>
        <p:pic>
          <p:nvPicPr>
            <p:cNvPr id="9249" name="Picture 88">
              <a:extLst>
                <a:ext uri="{FF2B5EF4-FFF2-40B4-BE49-F238E27FC236}">
                  <a16:creationId xmlns:a16="http://schemas.microsoft.com/office/drawing/2014/main" id="{867792DB-A11F-41EB-BF25-4599C87596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5930" y="4089349"/>
              <a:ext cx="1488399" cy="92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z">
              <a:extLst>
                <a:ext uri="{FF2B5EF4-FFF2-40B4-BE49-F238E27FC236}">
                  <a16:creationId xmlns:a16="http://schemas.microsoft.com/office/drawing/2014/main" id="{B2549D6C-7B5C-4816-A4C8-6900C9714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ee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sp>
        <p:nvSpPr>
          <p:cNvPr id="91" name="we">
            <a:extLst>
              <a:ext uri="{FF2B5EF4-FFF2-40B4-BE49-F238E27FC236}">
                <a16:creationId xmlns:a16="http://schemas.microsoft.com/office/drawing/2014/main" id="{3E7693C2-537A-4498-8902-F7102EC2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we</a:t>
            </a:r>
          </a:p>
        </p:txBody>
      </p:sp>
      <p:sp>
        <p:nvSpPr>
          <p:cNvPr id="92" name="me">
            <a:extLst>
              <a:ext uri="{FF2B5EF4-FFF2-40B4-BE49-F238E27FC236}">
                <a16:creationId xmlns:a16="http://schemas.microsoft.com/office/drawing/2014/main" id="{89F617D1-65FE-407E-96AC-85307C043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93" name="be">
            <a:extLst>
              <a:ext uri="{FF2B5EF4-FFF2-40B4-BE49-F238E27FC236}">
                <a16:creationId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303588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94" name="was">
            <a:extLst>
              <a:ext uri="{FF2B5EF4-FFF2-40B4-BE49-F238E27FC236}">
                <a16:creationId xmlns:a16="http://schemas.microsoft.com/office/drawing/2014/main" id="{346C2C21-D94E-47BA-9BA9-988202CFE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3303588"/>
            <a:ext cx="17954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was</a:t>
            </a:r>
          </a:p>
        </p:txBody>
      </p:sp>
      <p:grpSp>
        <p:nvGrpSpPr>
          <p:cNvPr id="95" name="sh">
            <a:extLst>
              <a:ext uri="{FF2B5EF4-FFF2-40B4-BE49-F238E27FC236}">
                <a16:creationId xmlns:a16="http://schemas.microsoft.com/office/drawing/2014/main" id="{1254DAD9-5FFC-48B9-9432-8C6723C6983F}"/>
              </a:ext>
            </a:extLst>
          </p:cNvPr>
          <p:cNvGrpSpPr>
            <a:grpSpLocks/>
          </p:cNvGrpSpPr>
          <p:nvPr/>
        </p:nvGrpSpPr>
        <p:grpSpPr bwMode="auto">
          <a:xfrm>
            <a:off x="3300116" y="2489993"/>
            <a:ext cx="1679575" cy="2603500"/>
            <a:chOff x="2428223" y="2245510"/>
            <a:chExt cx="1679886" cy="2604060"/>
          </a:xfrm>
        </p:grpSpPr>
        <p:pic>
          <p:nvPicPr>
            <p:cNvPr id="9247" name="Picture 95">
              <a:extLst>
                <a:ext uri="{FF2B5EF4-FFF2-40B4-BE49-F238E27FC236}">
                  <a16:creationId xmlns:a16="http://schemas.microsoft.com/office/drawing/2014/main" id="{7DF7B073-62C4-4B2C-B945-429F020D1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223" y="4325390"/>
              <a:ext cx="1679886" cy="524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z">
              <a:extLst>
                <a:ext uri="{FF2B5EF4-FFF2-40B4-BE49-F238E27FC236}">
                  <a16:creationId xmlns:a16="http://schemas.microsoft.com/office/drawing/2014/main" id="{910E8000-79A9-4E1F-9FF9-F2984700E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9062" y="2245510"/>
              <a:ext cx="150542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sh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igh">
            <a:extLst>
              <a:ext uri="{FF2B5EF4-FFF2-40B4-BE49-F238E27FC236}">
                <a16:creationId xmlns:a16="http://schemas.microsoft.com/office/drawing/2014/main" id="{99C4FD4B-1390-494E-A0A2-4F375260A3F7}"/>
              </a:ext>
            </a:extLst>
          </p:cNvPr>
          <p:cNvGrpSpPr>
            <a:grpSpLocks/>
          </p:cNvGrpSpPr>
          <p:nvPr/>
        </p:nvGrpSpPr>
        <p:grpSpPr bwMode="auto">
          <a:xfrm>
            <a:off x="3242172" y="2325687"/>
            <a:ext cx="1795462" cy="2932112"/>
            <a:chOff x="2404318" y="2245510"/>
            <a:chExt cx="1795434" cy="2931521"/>
          </a:xfrm>
        </p:grpSpPr>
        <p:pic>
          <p:nvPicPr>
            <p:cNvPr id="9245" name="Picture 61">
              <a:extLst>
                <a:ext uri="{FF2B5EF4-FFF2-40B4-BE49-F238E27FC236}">
                  <a16:creationId xmlns:a16="http://schemas.microsoft.com/office/drawing/2014/main" id="{7C4B0A0D-A77F-401E-9693-41964C8DAB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129" y="3762501"/>
              <a:ext cx="1176703" cy="1414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z">
              <a:extLst>
                <a:ext uri="{FF2B5EF4-FFF2-40B4-BE49-F238E27FC236}">
                  <a16:creationId xmlns:a16="http://schemas.microsoft.com/office/drawing/2014/main" id="{C92C49EE-167C-444C-B035-9970D0F28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318" y="2245510"/>
              <a:ext cx="179543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igh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oa">
            <a:extLst>
              <a:ext uri="{FF2B5EF4-FFF2-40B4-BE49-F238E27FC236}">
                <a16:creationId xmlns:a16="http://schemas.microsoft.com/office/drawing/2014/main" id="{CEFC2708-94BD-49C5-BA30-0D430512D1BD}"/>
              </a:ext>
            </a:extLst>
          </p:cNvPr>
          <p:cNvGrpSpPr>
            <a:grpSpLocks/>
          </p:cNvGrpSpPr>
          <p:nvPr/>
        </p:nvGrpSpPr>
        <p:grpSpPr bwMode="auto">
          <a:xfrm>
            <a:off x="3242172" y="2420047"/>
            <a:ext cx="1795462" cy="2743393"/>
            <a:chOff x="2404318" y="2245510"/>
            <a:chExt cx="1795434" cy="2742840"/>
          </a:xfrm>
        </p:grpSpPr>
        <p:pic>
          <p:nvPicPr>
            <p:cNvPr id="64" name="Picture 61">
              <a:extLst>
                <a:ext uri="{FF2B5EF4-FFF2-40B4-BE49-F238E27FC236}">
                  <a16:creationId xmlns:a16="http://schemas.microsoft.com/office/drawing/2014/main" id="{C8BEEC53-27FC-4174-A898-B696E55F4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25676" y="4132442"/>
              <a:ext cx="1176703" cy="85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">
              <a:extLst>
                <a:ext uri="{FF2B5EF4-FFF2-40B4-BE49-F238E27FC236}">
                  <a16:creationId xmlns:a16="http://schemas.microsoft.com/office/drawing/2014/main" id="{44E8D1A9-6000-4297-A737-E69CF068C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318" y="2245510"/>
              <a:ext cx="179543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8800" dirty="0" err="1">
                  <a:solidFill>
                    <a:schemeClr val="tx1"/>
                  </a:solidFill>
                </a:rPr>
                <a:t>oa</a:t>
              </a:r>
              <a:endParaRPr lang="en-GB" altLang="en-US" sz="8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zz">
            <a:extLst>
              <a:ext uri="{FF2B5EF4-FFF2-40B4-BE49-F238E27FC236}">
                <a16:creationId xmlns:a16="http://schemas.microsoft.com/office/drawing/2014/main" id="{3FB984F0-3108-4888-96F3-D71279BD38A5}"/>
              </a:ext>
            </a:extLst>
          </p:cNvPr>
          <p:cNvGrpSpPr/>
          <p:nvPr/>
        </p:nvGrpSpPr>
        <p:grpSpPr>
          <a:xfrm>
            <a:off x="3392719" y="2199633"/>
            <a:ext cx="1532293" cy="2832932"/>
            <a:chOff x="4869538" y="2501210"/>
            <a:chExt cx="1532293" cy="2832932"/>
          </a:xfrm>
        </p:grpSpPr>
        <p:grpSp>
          <p:nvGrpSpPr>
            <p:cNvPr id="73" name="z">
              <a:extLst>
                <a:ext uri="{FF2B5EF4-FFF2-40B4-BE49-F238E27FC236}">
                  <a16:creationId xmlns:a16="http://schemas.microsoft.com/office/drawing/2014/main" id="{48A9BC9B-52D9-49DC-AACD-A0CFFECEEC86}"/>
                </a:ext>
              </a:extLst>
            </p:cNvPr>
            <p:cNvGrpSpPr/>
            <p:nvPr/>
          </p:nvGrpSpPr>
          <p:grpSpPr>
            <a:xfrm>
              <a:off x="4869538" y="2501210"/>
              <a:ext cx="1430398" cy="2832932"/>
              <a:chOff x="3449124" y="2079309"/>
              <a:chExt cx="1430398" cy="2832932"/>
            </a:xfrm>
          </p:grpSpPr>
          <p:pic>
            <p:nvPicPr>
              <p:cNvPr id="76" name="picture z">
                <a:extLst>
                  <a:ext uri="{FF2B5EF4-FFF2-40B4-BE49-F238E27FC236}">
                    <a16:creationId xmlns:a16="http://schemas.microsoft.com/office/drawing/2014/main" id="{E924797A-36D2-42CD-A4EE-487A1EA84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9124" y="4092230"/>
                <a:ext cx="753218" cy="820011"/>
              </a:xfrm>
              <a:prstGeom prst="rect">
                <a:avLst/>
              </a:prstGeom>
            </p:spPr>
          </p:pic>
          <p:sp>
            <p:nvSpPr>
              <p:cNvPr id="77" name="z">
                <a:extLst>
                  <a:ext uri="{FF2B5EF4-FFF2-40B4-BE49-F238E27FC236}">
                    <a16:creationId xmlns:a16="http://schemas.microsoft.com/office/drawing/2014/main" id="{9413D64B-FC58-4C8F-A9ED-AA8EE2CBD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8784" y="2079309"/>
                <a:ext cx="1290738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r>
                  <a:rPr lang="en-GB" altLang="en-US" sz="9600" dirty="0" err="1"/>
                  <a:t>zz</a:t>
                </a:r>
                <a:endParaRPr lang="en-GB" altLang="en-US" sz="9600" dirty="0"/>
              </a:p>
            </p:txBody>
          </p:sp>
        </p:grpSp>
        <p:pic>
          <p:nvPicPr>
            <p:cNvPr id="75" name="picture z">
              <a:extLst>
                <a:ext uri="{FF2B5EF4-FFF2-40B4-BE49-F238E27FC236}">
                  <a16:creationId xmlns:a16="http://schemas.microsoft.com/office/drawing/2014/main" id="{CF1C2095-378C-4D01-BBDF-F2787793C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613" y="4495896"/>
              <a:ext cx="753218" cy="820011"/>
            </a:xfrm>
            <a:prstGeom prst="rect">
              <a:avLst/>
            </a:prstGeom>
          </p:spPr>
        </p:pic>
      </p:grpSp>
      <p:grpSp>
        <p:nvGrpSpPr>
          <p:cNvPr id="78" name="moon"/>
          <p:cNvGrpSpPr/>
          <p:nvPr/>
        </p:nvGrpSpPr>
        <p:grpSpPr>
          <a:xfrm>
            <a:off x="3395483" y="2251796"/>
            <a:ext cx="1517704" cy="2971039"/>
            <a:chOff x="3395483" y="2251796"/>
            <a:chExt cx="1517704" cy="2971039"/>
          </a:xfrm>
        </p:grpSpPr>
        <p:sp>
          <p:nvSpPr>
            <p:cNvPr id="79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925" y="2251796"/>
              <a:ext cx="14478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oo</a:t>
              </a:r>
              <a:endParaRPr lang="en-GB" altLang="en-US" sz="9600" dirty="0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5483" y="3706103"/>
              <a:ext cx="1517704" cy="1516732"/>
            </a:xfrm>
            <a:prstGeom prst="rect">
              <a:avLst/>
            </a:prstGeom>
          </p:spPr>
        </p:pic>
      </p:grpSp>
      <p:grpSp>
        <p:nvGrpSpPr>
          <p:cNvPr id="82" name="book"/>
          <p:cNvGrpSpPr/>
          <p:nvPr/>
        </p:nvGrpSpPr>
        <p:grpSpPr>
          <a:xfrm>
            <a:off x="3260452" y="2230339"/>
            <a:ext cx="1761115" cy="2816251"/>
            <a:chOff x="3260452" y="2230339"/>
            <a:chExt cx="1761115" cy="2816251"/>
          </a:xfrm>
        </p:grpSpPr>
        <p:sp>
          <p:nvSpPr>
            <p:cNvPr id="83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3544" y="2230339"/>
              <a:ext cx="144783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oo</a:t>
              </a:r>
              <a:endParaRPr lang="en-GB" altLang="en-US" sz="9600" dirty="0"/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0452" y="3927522"/>
              <a:ext cx="1761115" cy="1119068"/>
            </a:xfrm>
            <a:prstGeom prst="rect">
              <a:avLst/>
            </a:prstGeom>
          </p:spPr>
        </p:pic>
      </p:grpSp>
      <p:grpSp>
        <p:nvGrpSpPr>
          <p:cNvPr id="85" name="ar"/>
          <p:cNvGrpSpPr/>
          <p:nvPr/>
        </p:nvGrpSpPr>
        <p:grpSpPr>
          <a:xfrm>
            <a:off x="3297177" y="2232838"/>
            <a:ext cx="1745944" cy="3044166"/>
            <a:chOff x="3297177" y="2232838"/>
            <a:chExt cx="1745944" cy="3044166"/>
          </a:xfrm>
        </p:grpSpPr>
        <p:sp>
          <p:nvSpPr>
            <p:cNvPr id="86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9317" y="2232838"/>
              <a:ext cx="1356462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ar</a:t>
              </a:r>
              <a:endParaRPr lang="en-GB" altLang="en-US" sz="9600" dirty="0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177" y="3618819"/>
              <a:ext cx="1745944" cy="1658185"/>
            </a:xfrm>
            <a:prstGeom prst="rect">
              <a:avLst/>
            </a:prstGeom>
          </p:spPr>
        </p:pic>
      </p:grpSp>
      <p:grpSp>
        <p:nvGrpSpPr>
          <p:cNvPr id="89" name="or"/>
          <p:cNvGrpSpPr/>
          <p:nvPr/>
        </p:nvGrpSpPr>
        <p:grpSpPr>
          <a:xfrm>
            <a:off x="3186050" y="2264283"/>
            <a:ext cx="1912378" cy="2506969"/>
            <a:chOff x="3186050" y="2264283"/>
            <a:chExt cx="1912378" cy="2506969"/>
          </a:xfrm>
        </p:grpSpPr>
        <p:sp>
          <p:nvSpPr>
            <p:cNvPr id="90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31157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or</a:t>
              </a: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050" y="4053535"/>
              <a:ext cx="1912378" cy="717717"/>
            </a:xfrm>
            <a:prstGeom prst="rect">
              <a:avLst/>
            </a:prstGeom>
          </p:spPr>
        </p:pic>
      </p:grpSp>
      <p:sp>
        <p:nvSpPr>
          <p:cNvPr id="97" name="my">
            <a:extLst>
              <a:ext uri="{FF2B5EF4-FFF2-40B4-BE49-F238E27FC236}">
                <a16:creationId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846" y="3310674"/>
            <a:ext cx="15986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my</a:t>
            </a:r>
          </a:p>
        </p:txBody>
      </p:sp>
      <p:sp>
        <p:nvSpPr>
          <p:cNvPr id="98" name="my">
            <a:extLst>
              <a:ext uri="{FF2B5EF4-FFF2-40B4-BE49-F238E27FC236}">
                <a16:creationId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0259" y="3303588"/>
            <a:ext cx="15986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you</a:t>
            </a:r>
          </a:p>
        </p:txBody>
      </p:sp>
      <p:grpSp>
        <p:nvGrpSpPr>
          <p:cNvPr id="99" name="ur"/>
          <p:cNvGrpSpPr/>
          <p:nvPr/>
        </p:nvGrpSpPr>
        <p:grpSpPr>
          <a:xfrm>
            <a:off x="3411574" y="2231251"/>
            <a:ext cx="1386918" cy="2725977"/>
            <a:chOff x="3538233" y="2264283"/>
            <a:chExt cx="1386918" cy="2725977"/>
          </a:xfrm>
        </p:grpSpPr>
        <p:sp>
          <p:nvSpPr>
            <p:cNvPr id="100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38691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ur</a:t>
              </a:r>
              <a:endParaRPr lang="en-GB" altLang="en-US" sz="9600" dirty="0"/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83" y="3909925"/>
              <a:ext cx="1324376" cy="1080335"/>
            </a:xfrm>
            <a:prstGeom prst="rect">
              <a:avLst/>
            </a:prstGeom>
          </p:spPr>
        </p:pic>
      </p:grpSp>
      <p:grpSp>
        <p:nvGrpSpPr>
          <p:cNvPr id="102" name="ow"/>
          <p:cNvGrpSpPr/>
          <p:nvPr/>
        </p:nvGrpSpPr>
        <p:grpSpPr>
          <a:xfrm>
            <a:off x="3227257" y="2216901"/>
            <a:ext cx="1920582" cy="2497224"/>
            <a:chOff x="3538233" y="2264283"/>
            <a:chExt cx="1920582" cy="2497224"/>
          </a:xfrm>
        </p:grpSpPr>
        <p:sp>
          <p:nvSpPr>
            <p:cNvPr id="103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78446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ow</a:t>
              </a: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2682" y="3883900"/>
              <a:ext cx="1866133" cy="877607"/>
            </a:xfrm>
            <a:prstGeom prst="rect">
              <a:avLst/>
            </a:prstGeom>
          </p:spPr>
        </p:pic>
      </p:grpSp>
      <p:grpSp>
        <p:nvGrpSpPr>
          <p:cNvPr id="106" name="oi"/>
          <p:cNvGrpSpPr/>
          <p:nvPr/>
        </p:nvGrpSpPr>
        <p:grpSpPr>
          <a:xfrm>
            <a:off x="3488911" y="2298844"/>
            <a:ext cx="1228807" cy="2855802"/>
            <a:chOff x="3521566" y="2264283"/>
            <a:chExt cx="1228807" cy="2855802"/>
          </a:xfrm>
        </p:grpSpPr>
        <p:sp>
          <p:nvSpPr>
            <p:cNvPr id="107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180131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oi</a:t>
              </a:r>
            </a:p>
          </p:txBody>
        </p: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566" y="3882196"/>
              <a:ext cx="1228807" cy="1237889"/>
            </a:xfrm>
            <a:prstGeom prst="rect">
              <a:avLst/>
            </a:prstGeom>
          </p:spPr>
        </p:pic>
      </p:grpSp>
      <p:grpSp>
        <p:nvGrpSpPr>
          <p:cNvPr id="109" name="ear"/>
          <p:cNvGrpSpPr/>
          <p:nvPr/>
        </p:nvGrpSpPr>
        <p:grpSpPr>
          <a:xfrm>
            <a:off x="3205543" y="2238222"/>
            <a:ext cx="1911101" cy="2904246"/>
            <a:chOff x="3538233" y="2264283"/>
            <a:chExt cx="1911101" cy="2904246"/>
          </a:xfrm>
        </p:grpSpPr>
        <p:sp>
          <p:nvSpPr>
            <p:cNvPr id="110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233" y="2264283"/>
              <a:ext cx="1911101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ear</a:t>
              </a:r>
            </a:p>
          </p:txBody>
        </p:sp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241" y="3737223"/>
              <a:ext cx="1007800" cy="1431306"/>
            </a:xfrm>
            <a:prstGeom prst="rect">
              <a:avLst/>
            </a:prstGeom>
          </p:spPr>
        </p:pic>
      </p:grpSp>
      <p:grpSp>
        <p:nvGrpSpPr>
          <p:cNvPr id="3" name="AIR"/>
          <p:cNvGrpSpPr/>
          <p:nvPr/>
        </p:nvGrpSpPr>
        <p:grpSpPr>
          <a:xfrm>
            <a:off x="3294120" y="2250541"/>
            <a:ext cx="1720343" cy="3140428"/>
            <a:chOff x="6349054" y="900551"/>
            <a:chExt cx="1720343" cy="3140428"/>
          </a:xfrm>
        </p:grpSpPr>
        <p:sp>
          <p:nvSpPr>
            <p:cNvPr id="112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49054" y="900551"/>
              <a:ext cx="172034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/>
                <a:t>air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917" y="2308225"/>
              <a:ext cx="1036228" cy="1732754"/>
            </a:xfrm>
            <a:prstGeom prst="rect">
              <a:avLst/>
            </a:prstGeom>
          </p:spPr>
        </p:pic>
      </p:grpSp>
      <p:grpSp>
        <p:nvGrpSpPr>
          <p:cNvPr id="9" name="ure"/>
          <p:cNvGrpSpPr/>
          <p:nvPr/>
        </p:nvGrpSpPr>
        <p:grpSpPr>
          <a:xfrm>
            <a:off x="3156030" y="2236743"/>
            <a:ext cx="1943217" cy="2800434"/>
            <a:chOff x="6362345" y="620481"/>
            <a:chExt cx="1943217" cy="2800434"/>
          </a:xfrm>
        </p:grpSpPr>
        <p:sp>
          <p:nvSpPr>
            <p:cNvPr id="115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2345" y="620481"/>
              <a:ext cx="1941557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9600" dirty="0" err="1"/>
                <a:t>ure</a:t>
              </a:r>
              <a:endParaRPr lang="en-GB" altLang="en-US" sz="96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818" y="2439471"/>
              <a:ext cx="1892744" cy="981444"/>
            </a:xfrm>
            <a:prstGeom prst="rect">
              <a:avLst/>
            </a:prstGeom>
          </p:spPr>
        </p:pic>
      </p:grpSp>
      <p:grpSp>
        <p:nvGrpSpPr>
          <p:cNvPr id="11" name="er"/>
          <p:cNvGrpSpPr/>
          <p:nvPr/>
        </p:nvGrpSpPr>
        <p:grpSpPr>
          <a:xfrm>
            <a:off x="3507051" y="2216901"/>
            <a:ext cx="1234633" cy="3167818"/>
            <a:chOff x="6487594" y="837051"/>
            <a:chExt cx="1234633" cy="3167818"/>
          </a:xfrm>
        </p:grpSpPr>
        <p:sp>
          <p:nvSpPr>
            <p:cNvPr id="118" name="th">
              <a:extLst>
                <a:ext uri="{FF2B5EF4-FFF2-40B4-BE49-F238E27FC236}">
                  <a16:creationId xmlns:a16="http://schemas.microsoft.com/office/drawing/2014/main" id="{CDD0D856-33E0-45C0-B8F6-5C713F5F6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7594" y="837051"/>
              <a:ext cx="1234633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9600" dirty="0" err="1"/>
                <a:t>er</a:t>
              </a:r>
              <a:endParaRPr lang="en-GB" altLang="en-US" sz="96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8941" y="2358256"/>
              <a:ext cx="720548" cy="1646613"/>
            </a:xfrm>
            <a:prstGeom prst="rect">
              <a:avLst/>
            </a:prstGeom>
          </p:spPr>
        </p:pic>
      </p:grpSp>
      <p:sp>
        <p:nvSpPr>
          <p:cNvPr id="120" name="my">
            <a:extLst>
              <a:ext uri="{FF2B5EF4-FFF2-40B4-BE49-F238E27FC236}">
                <a16:creationId xmlns:a16="http://schemas.microsoft.com/office/drawing/2014/main" id="{7FF0492A-5518-45B9-8B93-EA802994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417" y="3296502"/>
            <a:ext cx="199229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chemeClr val="tx1"/>
                </a:solidFill>
              </a:rPr>
              <a:t>they</a:t>
            </a:r>
          </a:p>
        </p:txBody>
      </p:sp>
    </p:spTree>
    <p:extLst>
      <p:ext uri="{BB962C8B-B14F-4D97-AF65-F5344CB8AC3E}">
        <p14:creationId xmlns:p14="http://schemas.microsoft.com/office/powerpoint/2010/main" val="6085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3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5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55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7500"/>
                            </p:stCondLst>
                            <p:childTnLst>
                              <p:par>
                                <p:cTn id="2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80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00"/>
                            </p:stCondLst>
                            <p:childTnLst>
                              <p:par>
                                <p:cTn id="2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5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5000"/>
                            </p:stCondLst>
                            <p:childTnLst>
                              <p:par>
                                <p:cTn id="2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5500"/>
                            </p:stCondLst>
                            <p:childTnLst>
                              <p:par>
                                <p:cTn id="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580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605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65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55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675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7" grpId="0"/>
      <p:bldP spid="97" grpId="1"/>
      <p:bldP spid="98" grpId="0"/>
      <p:bldP spid="98" grpId="1"/>
      <p:bldP spid="120" grpId="0"/>
      <p:bldP spid="1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6857590" y="5404662"/>
            <a:ext cx="1499293" cy="666848"/>
            <a:chOff x="6914614" y="5534675"/>
            <a:chExt cx="1499293" cy="666848"/>
          </a:xfrm>
        </p:grpSpPr>
        <p:sp>
          <p:nvSpPr>
            <p:cNvPr id="15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2487764" y="731453"/>
            <a:ext cx="4369826" cy="3229497"/>
            <a:chOff x="1755145" y="731453"/>
            <a:chExt cx="4369826" cy="32294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145" y="1204333"/>
              <a:ext cx="1778544" cy="25403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474" y="731453"/>
              <a:ext cx="2260996" cy="322949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060309" y="828076"/>
              <a:ext cx="116821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/>
                <a:t>w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84310" y="828076"/>
              <a:ext cx="264066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800" dirty="0"/>
                <a:t>ow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541259" y="2804177"/>
              <a:ext cx="206313" cy="2063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868561" y="2804176"/>
              <a:ext cx="1949309" cy="19579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0"/>
          <a:stretch/>
        </p:blipFill>
        <p:spPr>
          <a:xfrm>
            <a:off x="3649825" y="3555572"/>
            <a:ext cx="1683294" cy="2840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207BBC7-5455-4E35-A779-73FADFC9CCE9}"/>
              </a:ext>
            </a:extLst>
          </p:cNvPr>
          <p:cNvGrpSpPr/>
          <p:nvPr/>
        </p:nvGrpSpPr>
        <p:grpSpPr>
          <a:xfrm>
            <a:off x="7716982" y="227397"/>
            <a:ext cx="1427015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F85048-B2E7-4C06-A892-3E6F055133D7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9CAC19D-1A75-4D8C-A06C-CE640E991BC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88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2"/>
          <a:stretch/>
        </p:blipFill>
        <p:spPr>
          <a:xfrm>
            <a:off x="491490" y="467995"/>
            <a:ext cx="8149589" cy="5898515"/>
          </a:xfrm>
          <a:prstGeom prst="roundRect">
            <a:avLst>
              <a:gd name="adj" fmla="val 2134"/>
            </a:avLst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73" y="947576"/>
            <a:ext cx="3016677" cy="5178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68" y="947576"/>
            <a:ext cx="1801480" cy="5178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6522" y="2078656"/>
            <a:ext cx="1490720" cy="40476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078656"/>
            <a:ext cx="1382309" cy="404766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572000"/>
            <a:ext cx="7775575" cy="160496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All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of a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sudden,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stopped,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put h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fi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nger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to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8E5BB4"/>
                </a:solidFill>
                <a:latin typeface="Twinkl" pitchFamily="50" charset="0"/>
              </a:rPr>
              <a:t>h</a:t>
            </a:r>
            <a:r>
              <a:rPr lang="en-GB" sz="2400" u="sng" dirty="0">
                <a:solidFill>
                  <a:srgbClr val="8E5BB4"/>
                </a:solidFill>
                <a:latin typeface="Twinkl" pitchFamily="50" charset="0"/>
              </a:rPr>
              <a:t>er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lips and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said “</a:t>
            </a:r>
            <a:r>
              <a:rPr lang="en-GB" sz="2400" dirty="0" err="1">
                <a:solidFill>
                  <a:srgbClr val="7030A0"/>
                </a:solidFill>
                <a:latin typeface="Twinkl" pitchFamily="50" charset="0"/>
              </a:rPr>
              <a:t>Shh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 Everyone stopped, even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Ben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gently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 the t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orch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from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Sam’s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hand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and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shone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it to the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side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of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 pa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7139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52" y="2330127"/>
            <a:ext cx="1768667" cy="3036282"/>
          </a:xfrm>
          <a:prstGeom prst="rect">
            <a:avLst/>
          </a:prstGeom>
        </p:spPr>
      </p:pic>
      <p:grpSp>
        <p:nvGrpSpPr>
          <p:cNvPr id="18" name="Kit's teachings">
            <a:extLst>
              <a:ext uri="{FF2B5EF4-FFF2-40B4-BE49-F238E27FC236}">
                <a16:creationId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21" name="Rectangle: Rounded Corners 9">
              <a:extLst>
                <a:ext uri="{FF2B5EF4-FFF2-40B4-BE49-F238E27FC236}">
                  <a16:creationId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24" name="Kit's teaching bubble">
            <a:extLst>
              <a:ext uri="{FF2B5EF4-FFF2-40B4-BE49-F238E27FC236}">
                <a16:creationId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065488"/>
            <a:ext cx="3829472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Click ‘Sound Buttons On/Off’ to select whether you want to show sound buttons under the caption.</a:t>
            </a:r>
          </a:p>
        </p:txBody>
      </p:sp>
      <p:sp>
        <p:nvSpPr>
          <p:cNvPr id="25" name="Close bubble">
            <a:extLst>
              <a:ext uri="{FF2B5EF4-FFF2-40B4-BE49-F238E27FC236}">
                <a16:creationId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5075684" y="3981896"/>
            <a:ext cx="284162" cy="284163"/>
          </a:xfrm>
          <a:prstGeom prst="ellipse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87948" y="594605"/>
            <a:ext cx="8220075" cy="993775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/>
            <a:r>
              <a:rPr lang="en-GB" altLang="en-US" dirty="0">
                <a:latin typeface="Twinkl SemiBold" pitchFamily="2" charset="0"/>
              </a:rPr>
              <a:t>Sentence Time</a:t>
            </a: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E56A478C-8BD0-4C72-B9E5-FEE907C50D24}"/>
              </a:ext>
            </a:extLst>
          </p:cNvPr>
          <p:cNvSpPr/>
          <p:nvPr/>
        </p:nvSpPr>
        <p:spPr>
          <a:xfrm>
            <a:off x="809000" y="1473200"/>
            <a:ext cx="7516474" cy="731664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What could Mum see in the woods? Read the sentence to find out</a:t>
            </a:r>
            <a:r>
              <a:rPr lang="en-GB" dirty="0">
                <a:latin typeface="Twinkl" pitchFamily="50" charset="0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0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how button">
            <a:extLst>
              <a:ext uri="{FF2B5EF4-FFF2-40B4-BE49-F238E27FC236}">
                <a16:creationId xmlns:a16="http://schemas.microsoft.com/office/drawing/2014/main" id="{1373F3BB-D028-4798-8282-F2C1DDCF731C}"/>
              </a:ext>
            </a:extLst>
          </p:cNvPr>
          <p:cNvGrpSpPr/>
          <p:nvPr/>
        </p:nvGrpSpPr>
        <p:grpSpPr>
          <a:xfrm>
            <a:off x="7039568" y="5534675"/>
            <a:ext cx="1499293" cy="666848"/>
            <a:chOff x="6914614" y="5534675"/>
            <a:chExt cx="1499293" cy="666848"/>
          </a:xfrm>
        </p:grpSpPr>
        <p:sp>
          <p:nvSpPr>
            <p:cNvPr id="14" name="Rectangle: Rounded Corners 18">
              <a:extLst>
                <a:ext uri="{FF2B5EF4-FFF2-40B4-BE49-F238E27FC236}">
                  <a16:creationId xmlns:a16="http://schemas.microsoft.com/office/drawing/2014/main" id="{A7FE53F9-7EBA-4214-A7D9-AE9AB706F0A8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027BEFC-1239-434B-A3C0-07FD0B890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grpSp>
        <p:nvGrpSpPr>
          <p:cNvPr id="59" name="Group 58"/>
          <p:cNvGrpSpPr/>
          <p:nvPr/>
        </p:nvGrpSpPr>
        <p:grpSpPr>
          <a:xfrm>
            <a:off x="888762" y="672308"/>
            <a:ext cx="7614285" cy="4209230"/>
            <a:chOff x="1026217" y="584629"/>
            <a:chExt cx="7614285" cy="42092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6782" y="2739204"/>
              <a:ext cx="2718248" cy="205465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217" y="1270327"/>
              <a:ext cx="3545783" cy="19626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897" y="2692954"/>
              <a:ext cx="1770323" cy="20240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31" y="584629"/>
              <a:ext cx="1713404" cy="151093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629" y="2044820"/>
              <a:ext cx="1869878" cy="16730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220" y="1990755"/>
              <a:ext cx="2209110" cy="155130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666" y="1310441"/>
              <a:ext cx="1640836" cy="1525931"/>
            </a:xfrm>
            <a:prstGeom prst="rect">
              <a:avLst/>
            </a:prstGeom>
          </p:spPr>
        </p:pic>
      </p:grpSp>
      <p:sp>
        <p:nvSpPr>
          <p:cNvPr id="12" name="Speech Bubble">
            <a:extLst>
              <a:ext uri="{FF2B5EF4-FFF2-40B4-BE49-F238E27FC236}">
                <a16:creationId xmlns:a16="http://schemas.microsoft.com/office/drawing/2014/main" id="{B0288A3D-4903-446A-9F9F-C5E99AF2DE15}"/>
              </a:ext>
            </a:extLst>
          </p:cNvPr>
          <p:cNvSpPr/>
          <p:nvPr/>
        </p:nvSpPr>
        <p:spPr>
          <a:xfrm>
            <a:off x="1721900" y="4547469"/>
            <a:ext cx="6093130" cy="1009406"/>
          </a:xfrm>
          <a:prstGeom prst="wedgeRoundRectCallout">
            <a:avLst>
              <a:gd name="adj1" fmla="val 20479"/>
              <a:gd name="adj2" fmla="val -4869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It </a:t>
            </a:r>
            <a:r>
              <a:rPr lang="en-GB" sz="3200" dirty="0">
                <a:solidFill>
                  <a:srgbClr val="DE1E5A"/>
                </a:solidFill>
                <a:latin typeface="Twinkl" pitchFamily="50" charset="0"/>
              </a:rPr>
              <a:t>was</a:t>
            </a:r>
            <a:r>
              <a:rPr lang="en-GB" sz="3200" dirty="0">
                <a:solidFill>
                  <a:schemeClr val="tx1"/>
                </a:solidFill>
                <a:latin typeface="Twinkl" pitchFamily="50" charset="0"/>
              </a:rPr>
              <a:t> a vixen and her six cubs.</a:t>
            </a:r>
          </a:p>
        </p:txBody>
      </p:sp>
      <p:sp>
        <p:nvSpPr>
          <p:cNvPr id="20" name="Oval 19"/>
          <p:cNvSpPr/>
          <p:nvPr/>
        </p:nvSpPr>
        <p:spPr>
          <a:xfrm>
            <a:off x="1956192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128822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 28"/>
          <p:cNvSpPr/>
          <p:nvPr/>
        </p:nvSpPr>
        <p:spPr>
          <a:xfrm>
            <a:off x="3261309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749053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3596249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916052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092096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310616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4654746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4879900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5114085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6147736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6303965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6450468" y="5337674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6782182" y="5337674"/>
            <a:ext cx="79803" cy="798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6959765" y="5337674"/>
            <a:ext cx="79803" cy="798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7206738" y="5337674"/>
            <a:ext cx="79803" cy="798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394431" y="5337674"/>
            <a:ext cx="79803" cy="798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ound Buttons On"/>
          <p:cNvSpPr/>
          <p:nvPr/>
        </p:nvSpPr>
        <p:spPr>
          <a:xfrm>
            <a:off x="713752" y="5022841"/>
            <a:ext cx="1152128" cy="1152128"/>
          </a:xfrm>
          <a:prstGeom prst="ellipse">
            <a:avLst/>
          </a:prstGeom>
          <a:solidFill>
            <a:srgbClr val="CB47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Sound Buttons On/Off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5473514" y="5352055"/>
            <a:ext cx="82318" cy="823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5658230" y="5337673"/>
            <a:ext cx="248662" cy="7980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74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6"/>
          <a:stretch/>
        </p:blipFill>
        <p:spPr>
          <a:xfrm>
            <a:off x="498764" y="479425"/>
            <a:ext cx="8132618" cy="5893666"/>
          </a:xfrm>
          <a:prstGeom prst="roundRect">
            <a:avLst>
              <a:gd name="adj" fmla="val 2327"/>
            </a:avLst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7"/>
          <a:stretch/>
        </p:blipFill>
        <p:spPr>
          <a:xfrm flipH="1">
            <a:off x="5156188" y="2909925"/>
            <a:ext cx="3475194" cy="3080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85" y="1048493"/>
            <a:ext cx="3567179" cy="4748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1"/>
          <a:stretch/>
        </p:blipFill>
        <p:spPr>
          <a:xfrm>
            <a:off x="498764" y="1048493"/>
            <a:ext cx="2441573" cy="474809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197927"/>
            <a:ext cx="7775575" cy="197903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W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ow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 and Sam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whispered,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as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they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watched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fox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lead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h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er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cubs ba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ck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into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their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den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“Foxes are nocturnal,”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Dad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quietly. “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at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means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we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only usually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s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ee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em at n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igh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.”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“I’m glad </a:t>
            </a:r>
            <a:r>
              <a:rPr lang="en-GB" sz="2400" dirty="0">
                <a:solidFill>
                  <a:srgbClr val="DE1E5A"/>
                </a:solidFill>
                <a:latin typeface="Twinkl" pitchFamily="50" charset="0"/>
              </a:rPr>
              <a:t>we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came out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 the d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ar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en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!”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 </a:t>
            </a:r>
          </a:p>
        </p:txBody>
      </p:sp>
      <p:sp>
        <p:nvSpPr>
          <p:cNvPr id="16" name="Speech Bubble">
            <a:extLst>
              <a:ext uri="{FF2B5EF4-FFF2-40B4-BE49-F238E27FC236}">
                <a16:creationId xmlns:a16="http://schemas.microsoft.com/office/drawing/2014/main" id="{FE005A38-33EC-401F-8483-F6C3A2A9392F}"/>
              </a:ext>
            </a:extLst>
          </p:cNvPr>
          <p:cNvSpPr/>
          <p:nvPr/>
        </p:nvSpPr>
        <p:spPr>
          <a:xfrm>
            <a:off x="5405596" y="1356227"/>
            <a:ext cx="2116387" cy="1032895"/>
          </a:xfrm>
          <a:prstGeom prst="wedgeRoundRectCallout">
            <a:avLst>
              <a:gd name="adj1" fmla="val 1968"/>
              <a:gd name="adj2" fmla="val 9301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Twinkl" pitchFamily="50" charset="0"/>
              </a:rPr>
              <a:t>“Woof!”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5D5251-BE55-4F0B-A3E8-B1D4031F7B4D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CC4894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CB7D470-BC94-4057-AC92-1C40189F0B0A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1098D35-134E-492B-AC25-BF70D788FD1B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70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F04CDD57-C6AE-4618-8E0E-075E4415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923925"/>
            <a:ext cx="8220075" cy="993775"/>
          </a:xfrm>
        </p:spPr>
        <p:txBody>
          <a:bodyPr/>
          <a:lstStyle/>
          <a:p>
            <a:pPr algn="ctr"/>
            <a:r>
              <a:rPr lang="en-GB" dirty="0"/>
              <a:t>Today, we have recapped…</a:t>
            </a:r>
            <a:endParaRPr lang="en-GB" sz="20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375170" y="2290975"/>
            <a:ext cx="6569500" cy="993777"/>
            <a:chOff x="1375170" y="2942139"/>
            <a:chExt cx="6569500" cy="993777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391FAD87-BFF0-48D6-841B-C58E0406A8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75170" y="2942139"/>
              <a:ext cx="1037969" cy="993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52000" tIns="252000" rIns="252000" bIns="252000" numCol="1" anchor="ctr" anchorCtr="1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sz="11500" dirty="0"/>
                <a:t>j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391FAD87-BFF0-48D6-841B-C58E0406A8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93701" y="2942140"/>
              <a:ext cx="1037969" cy="993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52000" tIns="252000" rIns="252000" bIns="252000" numCol="1" anchor="ctr" anchorCtr="1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sz="11500" dirty="0"/>
                <a:t>v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391FAD87-BFF0-48D6-841B-C58E0406A8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00201" y="2942141"/>
              <a:ext cx="1037969" cy="993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52000" tIns="252000" rIns="252000" bIns="252000" numCol="1" anchor="ctr" anchorCtr="1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sz="11500" dirty="0"/>
                <a:t>w</a:t>
              </a: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391FAD87-BFF0-48D6-841B-C58E0406A8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06701" y="2942141"/>
              <a:ext cx="1037969" cy="993775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252000" tIns="252000" rIns="252000" bIns="252000" numCol="1" anchor="ctr" anchorCtr="1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000" b="1">
                  <a:solidFill>
                    <a:srgbClr val="1C1C1C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sz="11500" dirty="0"/>
                <a:t>x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30" y="3658027"/>
            <a:ext cx="2548140" cy="245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90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Tool Name and Letter Match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7CCA6-EBFD-432C-8673-797EEB75944C}"/>
              </a:ext>
            </a:extLst>
          </p:cNvPr>
          <p:cNvSpPr/>
          <p:nvPr/>
        </p:nvSpPr>
        <p:spPr>
          <a:xfrm>
            <a:off x="809625" y="1473200"/>
            <a:ext cx="7515225" cy="727559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GB" kern="0" dirty="0">
                <a:solidFill>
                  <a:schemeClr val="tx1"/>
                </a:solidFill>
                <a:latin typeface="Twinkl" pitchFamily="2" charset="0"/>
              </a:rPr>
              <a:t>Can you match the hammer to the correct nail? </a:t>
            </a:r>
            <a:br>
              <a:rPr lang="en-GB" kern="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kern="0" dirty="0">
                <a:solidFill>
                  <a:schemeClr val="tx1"/>
                </a:solidFill>
                <a:latin typeface="Twinkl" pitchFamily="2" charset="0"/>
              </a:rPr>
              <a:t>Can you say the name and sound the letter makes?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92" y="2466975"/>
            <a:ext cx="4364672" cy="3587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31" y="5110480"/>
            <a:ext cx="461723" cy="1076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7358">
            <a:off x="1974131" y="4260488"/>
            <a:ext cx="461723" cy="1076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93" y="2708760"/>
            <a:ext cx="461723" cy="1076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82">
            <a:off x="6184601" y="3500438"/>
            <a:ext cx="461723" cy="107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17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DEF17E9-535E-452E-802F-2DEE4AEDF096}"/>
              </a:ext>
            </a:extLst>
          </p:cNvPr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rgbClr val="F08115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FB642C-AC0C-4835-9486-AC78D00B4A16}"/>
                </a:ext>
              </a:extLst>
            </p:cNvPr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9BC2E4-0463-48F6-9FC2-0345F739B740}"/>
                </a:ext>
              </a:extLst>
            </p:cNvPr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30342" y="555413"/>
            <a:ext cx="4450876" cy="3657872"/>
            <a:chOff x="2245360" y="558734"/>
            <a:chExt cx="4450876" cy="36578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360" y="558734"/>
              <a:ext cx="4450876" cy="365787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4109530" y="2087690"/>
              <a:ext cx="1133030" cy="1133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92817" y="4557025"/>
            <a:ext cx="739183" cy="1399992"/>
            <a:chOff x="1292817" y="4557025"/>
            <a:chExt cx="739183" cy="139999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1292817" y="4557025"/>
              <a:ext cx="600216" cy="1399992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2952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k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243536" y="4557025"/>
            <a:ext cx="769664" cy="1399992"/>
            <a:chOff x="3243536" y="4557025"/>
            <a:chExt cx="769664" cy="13999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3243536" y="4557025"/>
              <a:ext cx="600216" cy="1399992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32764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94255" y="4557024"/>
            <a:ext cx="785095" cy="1399992"/>
            <a:chOff x="5194255" y="4557024"/>
            <a:chExt cx="785095" cy="139999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5194255" y="4557024"/>
              <a:ext cx="600216" cy="1399992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524256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44024" y="4557024"/>
            <a:ext cx="793058" cy="1399992"/>
            <a:chOff x="7144024" y="4557024"/>
            <a:chExt cx="793058" cy="139999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7144024" y="4557024"/>
              <a:ext cx="600216" cy="1399992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>
              <a:off x="7200292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pic>
        <p:nvPicPr>
          <p:cNvPr id="28" name="tool-power-drill-hard-rev_MkK1jPV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3765" y="2044605"/>
            <a:ext cx="609600" cy="6096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230342" y="555413"/>
            <a:ext cx="4450876" cy="3657872"/>
            <a:chOff x="2245360" y="558734"/>
            <a:chExt cx="4450876" cy="3657872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360" y="558734"/>
              <a:ext cx="4450876" cy="3657872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4109530" y="2087690"/>
              <a:ext cx="1133030" cy="1133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92817" y="4557025"/>
            <a:ext cx="739183" cy="1399992"/>
            <a:chOff x="1292817" y="4557025"/>
            <a:chExt cx="739183" cy="139999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1292817" y="4557025"/>
              <a:ext cx="600216" cy="1399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12952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r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43536" y="4557025"/>
            <a:ext cx="769664" cy="1399992"/>
            <a:chOff x="3243536" y="4557025"/>
            <a:chExt cx="769664" cy="139999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3243536" y="4557025"/>
              <a:ext cx="600216" cy="1399992"/>
            </a:xfrm>
            <a:prstGeom prst="rect">
              <a:avLst/>
            </a:prstGeom>
          </p:spPr>
        </p:pic>
        <p:sp>
          <p:nvSpPr>
            <p:cNvPr id="37" name="Oval 36"/>
            <p:cNvSpPr/>
            <p:nvPr/>
          </p:nvSpPr>
          <p:spPr>
            <a:xfrm>
              <a:off x="32764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94255" y="4557024"/>
            <a:ext cx="785095" cy="1399992"/>
            <a:chOff x="5194255" y="4557024"/>
            <a:chExt cx="785095" cy="139999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5194255" y="4557024"/>
              <a:ext cx="600216" cy="1399992"/>
            </a:xfrm>
            <a:prstGeom prst="rect">
              <a:avLst/>
            </a:prstGeom>
          </p:spPr>
        </p:pic>
        <p:sp>
          <p:nvSpPr>
            <p:cNvPr id="40" name="Oval 39"/>
            <p:cNvSpPr/>
            <p:nvPr/>
          </p:nvSpPr>
          <p:spPr>
            <a:xfrm>
              <a:off x="524256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q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44024" y="4557024"/>
            <a:ext cx="793058" cy="1399992"/>
            <a:chOff x="7144024" y="4557024"/>
            <a:chExt cx="793058" cy="139999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7144024" y="4557024"/>
              <a:ext cx="600216" cy="1399992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7200292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k</a:t>
              </a:r>
            </a:p>
          </p:txBody>
        </p:sp>
      </p:grpSp>
      <p:pic>
        <p:nvPicPr>
          <p:cNvPr id="44" name="tool-power-drill-hard-rev_MkK1jPV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3765" y="2044605"/>
            <a:ext cx="609600" cy="6096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228659" y="545309"/>
            <a:ext cx="4450876" cy="3657872"/>
            <a:chOff x="2245360" y="558734"/>
            <a:chExt cx="4450876" cy="365787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360" y="558734"/>
              <a:ext cx="4450876" cy="3657872"/>
            </a:xfrm>
            <a:prstGeom prst="rect">
              <a:avLst/>
            </a:prstGeom>
          </p:spPr>
        </p:pic>
        <p:sp>
          <p:nvSpPr>
            <p:cNvPr id="47" name="Oval 46"/>
            <p:cNvSpPr/>
            <p:nvPr/>
          </p:nvSpPr>
          <p:spPr>
            <a:xfrm>
              <a:off x="4109530" y="2087690"/>
              <a:ext cx="1133030" cy="1133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91134" y="4546921"/>
            <a:ext cx="739183" cy="1399992"/>
            <a:chOff x="1292817" y="4557025"/>
            <a:chExt cx="739183" cy="139999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1292817" y="4557025"/>
              <a:ext cx="600216" cy="1399992"/>
            </a:xfrm>
            <a:prstGeom prst="rect">
              <a:avLst/>
            </a:prstGeom>
          </p:spPr>
        </p:pic>
        <p:sp>
          <p:nvSpPr>
            <p:cNvPr id="50" name="Oval 49"/>
            <p:cNvSpPr/>
            <p:nvPr/>
          </p:nvSpPr>
          <p:spPr>
            <a:xfrm>
              <a:off x="12952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241853" y="4546921"/>
            <a:ext cx="769664" cy="1399992"/>
            <a:chOff x="3243536" y="4557025"/>
            <a:chExt cx="769664" cy="139999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3243536" y="4557025"/>
              <a:ext cx="600216" cy="1399992"/>
            </a:xfrm>
            <a:prstGeom prst="rect">
              <a:avLst/>
            </a:prstGeom>
          </p:spPr>
        </p:pic>
        <p:sp>
          <p:nvSpPr>
            <p:cNvPr id="53" name="Oval 52"/>
            <p:cNvSpPr/>
            <p:nvPr/>
          </p:nvSpPr>
          <p:spPr>
            <a:xfrm>
              <a:off x="32764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92572" y="4546920"/>
            <a:ext cx="785095" cy="1399992"/>
            <a:chOff x="5194255" y="4557024"/>
            <a:chExt cx="785095" cy="139999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5194255" y="4557024"/>
              <a:ext cx="600216" cy="1399992"/>
            </a:xfrm>
            <a:prstGeom prst="rect">
              <a:avLst/>
            </a:prstGeom>
          </p:spPr>
        </p:pic>
        <p:sp>
          <p:nvSpPr>
            <p:cNvPr id="56" name="Oval 55"/>
            <p:cNvSpPr/>
            <p:nvPr/>
          </p:nvSpPr>
          <p:spPr>
            <a:xfrm>
              <a:off x="524256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144024" y="4557024"/>
            <a:ext cx="793058" cy="1399992"/>
            <a:chOff x="7144024" y="4557024"/>
            <a:chExt cx="793058" cy="1399992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7144024" y="4557024"/>
              <a:ext cx="600216" cy="1399992"/>
            </a:xfrm>
            <a:prstGeom prst="rect">
              <a:avLst/>
            </a:prstGeom>
          </p:spPr>
        </p:pic>
        <p:sp>
          <p:nvSpPr>
            <p:cNvPr id="59" name="Oval 58"/>
            <p:cNvSpPr/>
            <p:nvPr/>
          </p:nvSpPr>
          <p:spPr>
            <a:xfrm>
              <a:off x="7200292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e</a:t>
              </a:r>
            </a:p>
          </p:txBody>
        </p:sp>
      </p:grpSp>
      <p:pic>
        <p:nvPicPr>
          <p:cNvPr id="60" name="tool-power-drill-hard-rev_MkK1jPV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5448" y="2034501"/>
            <a:ext cx="609600" cy="609600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2228659" y="545309"/>
            <a:ext cx="4450876" cy="3657872"/>
            <a:chOff x="2245360" y="558734"/>
            <a:chExt cx="4450876" cy="3657872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360" y="558734"/>
              <a:ext cx="4450876" cy="3657872"/>
            </a:xfrm>
            <a:prstGeom prst="rect">
              <a:avLst/>
            </a:prstGeom>
          </p:spPr>
        </p:pic>
        <p:sp>
          <p:nvSpPr>
            <p:cNvPr id="63" name="Oval 62"/>
            <p:cNvSpPr/>
            <p:nvPr/>
          </p:nvSpPr>
          <p:spPr>
            <a:xfrm>
              <a:off x="4109530" y="2087690"/>
              <a:ext cx="1133030" cy="1133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1134" y="4546921"/>
            <a:ext cx="739183" cy="1399992"/>
            <a:chOff x="1292817" y="4557025"/>
            <a:chExt cx="739183" cy="1399992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1292817" y="4557025"/>
              <a:ext cx="600216" cy="1399992"/>
            </a:xfrm>
            <a:prstGeom prst="rect">
              <a:avLst/>
            </a:prstGeom>
          </p:spPr>
        </p:pic>
        <p:sp>
          <p:nvSpPr>
            <p:cNvPr id="66" name="Oval 65"/>
            <p:cNvSpPr/>
            <p:nvPr/>
          </p:nvSpPr>
          <p:spPr>
            <a:xfrm>
              <a:off x="12952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f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241853" y="4546921"/>
            <a:ext cx="769664" cy="1399992"/>
            <a:chOff x="3243536" y="4557025"/>
            <a:chExt cx="769664" cy="1399992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3243536" y="4557025"/>
              <a:ext cx="600216" cy="1399992"/>
            </a:xfrm>
            <a:prstGeom prst="rect">
              <a:avLst/>
            </a:prstGeom>
          </p:spPr>
        </p:pic>
        <p:sp>
          <p:nvSpPr>
            <p:cNvPr id="69" name="Oval 68"/>
            <p:cNvSpPr/>
            <p:nvPr/>
          </p:nvSpPr>
          <p:spPr>
            <a:xfrm>
              <a:off x="32764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t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92572" y="4546920"/>
            <a:ext cx="785095" cy="1399992"/>
            <a:chOff x="5194255" y="4557024"/>
            <a:chExt cx="785095" cy="1399992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5194255" y="4557024"/>
              <a:ext cx="600216" cy="1399992"/>
            </a:xfrm>
            <a:prstGeom prst="rect">
              <a:avLst/>
            </a:prstGeom>
          </p:spPr>
        </p:pic>
        <p:sp>
          <p:nvSpPr>
            <p:cNvPr id="72" name="Oval 71"/>
            <p:cNvSpPr/>
            <p:nvPr/>
          </p:nvSpPr>
          <p:spPr>
            <a:xfrm>
              <a:off x="524256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l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144024" y="4557024"/>
            <a:ext cx="793058" cy="1399992"/>
            <a:chOff x="7144024" y="4557024"/>
            <a:chExt cx="793058" cy="1399992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7144024" y="4557024"/>
              <a:ext cx="600216" cy="1399992"/>
            </a:xfrm>
            <a:prstGeom prst="rect">
              <a:avLst/>
            </a:prstGeom>
          </p:spPr>
        </p:pic>
        <p:sp>
          <p:nvSpPr>
            <p:cNvPr id="75" name="Oval 74"/>
            <p:cNvSpPr/>
            <p:nvPr/>
          </p:nvSpPr>
          <p:spPr>
            <a:xfrm>
              <a:off x="7200292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m</a:t>
              </a:r>
            </a:p>
          </p:txBody>
        </p:sp>
      </p:grpSp>
      <p:pic>
        <p:nvPicPr>
          <p:cNvPr id="76" name="tool-power-drill-hard-rev_MkK1jPV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5448" y="2034501"/>
            <a:ext cx="609600" cy="609600"/>
          </a:xfrm>
          <a:prstGeom prst="rect">
            <a:avLst/>
          </a:prstGeom>
        </p:spPr>
      </p:pic>
      <p:grpSp>
        <p:nvGrpSpPr>
          <p:cNvPr id="93" name="Group 92"/>
          <p:cNvGrpSpPr/>
          <p:nvPr/>
        </p:nvGrpSpPr>
        <p:grpSpPr>
          <a:xfrm>
            <a:off x="2228659" y="545309"/>
            <a:ext cx="4450876" cy="3657872"/>
            <a:chOff x="2245360" y="558734"/>
            <a:chExt cx="4450876" cy="3657872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360" y="558734"/>
              <a:ext cx="4450876" cy="3657872"/>
            </a:xfrm>
            <a:prstGeom prst="rect">
              <a:avLst/>
            </a:prstGeom>
          </p:spPr>
        </p:pic>
        <p:sp>
          <p:nvSpPr>
            <p:cNvPr id="95" name="Oval 94"/>
            <p:cNvSpPr/>
            <p:nvPr/>
          </p:nvSpPr>
          <p:spPr>
            <a:xfrm>
              <a:off x="4109530" y="2087690"/>
              <a:ext cx="1133030" cy="1133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291134" y="4546921"/>
            <a:ext cx="739183" cy="1399992"/>
            <a:chOff x="1292817" y="4557025"/>
            <a:chExt cx="739183" cy="1399992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1292817" y="4557025"/>
              <a:ext cx="600216" cy="1399992"/>
            </a:xfrm>
            <a:prstGeom prst="rect">
              <a:avLst/>
            </a:prstGeom>
          </p:spPr>
        </p:pic>
        <p:sp>
          <p:nvSpPr>
            <p:cNvPr id="98" name="Oval 97"/>
            <p:cNvSpPr/>
            <p:nvPr/>
          </p:nvSpPr>
          <p:spPr>
            <a:xfrm>
              <a:off x="12952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e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41853" y="4546921"/>
            <a:ext cx="769664" cy="1399992"/>
            <a:chOff x="3243536" y="4557025"/>
            <a:chExt cx="769664" cy="1399992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3243536" y="4557025"/>
              <a:ext cx="600216" cy="1399992"/>
            </a:xfrm>
            <a:prstGeom prst="rect">
              <a:avLst/>
            </a:prstGeom>
          </p:spPr>
        </p:pic>
        <p:sp>
          <p:nvSpPr>
            <p:cNvPr id="101" name="Oval 100"/>
            <p:cNvSpPr/>
            <p:nvPr/>
          </p:nvSpPr>
          <p:spPr>
            <a:xfrm>
              <a:off x="32764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z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192572" y="4546920"/>
            <a:ext cx="785095" cy="1399992"/>
            <a:chOff x="5194255" y="4557024"/>
            <a:chExt cx="785095" cy="1399992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5194255" y="4557024"/>
              <a:ext cx="600216" cy="1399992"/>
            </a:xfrm>
            <a:prstGeom prst="rect">
              <a:avLst/>
            </a:prstGeom>
          </p:spPr>
        </p:pic>
        <p:sp>
          <p:nvSpPr>
            <p:cNvPr id="104" name="Oval 103"/>
            <p:cNvSpPr/>
            <p:nvPr/>
          </p:nvSpPr>
          <p:spPr>
            <a:xfrm>
              <a:off x="524256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o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144024" y="4557024"/>
            <a:ext cx="793058" cy="1399992"/>
            <a:chOff x="7144024" y="4557024"/>
            <a:chExt cx="793058" cy="1399992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7144024" y="4557024"/>
              <a:ext cx="600216" cy="1399992"/>
            </a:xfrm>
            <a:prstGeom prst="rect">
              <a:avLst/>
            </a:prstGeom>
          </p:spPr>
        </p:pic>
        <p:sp>
          <p:nvSpPr>
            <p:cNvPr id="107" name="Oval 106"/>
            <p:cNvSpPr/>
            <p:nvPr/>
          </p:nvSpPr>
          <p:spPr>
            <a:xfrm>
              <a:off x="7200292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pic>
        <p:nvPicPr>
          <p:cNvPr id="108" name="tool-power-drill-hard-rev_MkK1jPV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5448" y="2034501"/>
            <a:ext cx="609600" cy="609600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2225738" y="545309"/>
            <a:ext cx="4450876" cy="3657872"/>
            <a:chOff x="2245360" y="558734"/>
            <a:chExt cx="4450876" cy="3657872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360" y="558734"/>
              <a:ext cx="4450876" cy="3657872"/>
            </a:xfrm>
            <a:prstGeom prst="rect">
              <a:avLst/>
            </a:prstGeom>
          </p:spPr>
        </p:pic>
        <p:sp>
          <p:nvSpPr>
            <p:cNvPr id="111" name="Oval 110"/>
            <p:cNvSpPr/>
            <p:nvPr/>
          </p:nvSpPr>
          <p:spPr>
            <a:xfrm>
              <a:off x="4109530" y="2087690"/>
              <a:ext cx="1133030" cy="11330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600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288213" y="4546921"/>
            <a:ext cx="739183" cy="1399992"/>
            <a:chOff x="1292817" y="4557025"/>
            <a:chExt cx="739183" cy="1399992"/>
          </a:xfrm>
        </p:grpSpPr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1292817" y="4557025"/>
              <a:ext cx="600216" cy="1399992"/>
            </a:xfrm>
            <a:prstGeom prst="rect">
              <a:avLst/>
            </a:prstGeom>
          </p:spPr>
        </p:pic>
        <p:sp>
          <p:nvSpPr>
            <p:cNvPr id="114" name="Oval 113"/>
            <p:cNvSpPr/>
            <p:nvPr/>
          </p:nvSpPr>
          <p:spPr>
            <a:xfrm>
              <a:off x="12952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3238932" y="4546921"/>
            <a:ext cx="769664" cy="1399992"/>
            <a:chOff x="3243536" y="4557025"/>
            <a:chExt cx="769664" cy="1399992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3243536" y="4557025"/>
              <a:ext cx="600216" cy="1399992"/>
            </a:xfrm>
            <a:prstGeom prst="rect">
              <a:avLst/>
            </a:prstGeom>
          </p:spPr>
        </p:pic>
        <p:sp>
          <p:nvSpPr>
            <p:cNvPr id="117" name="Oval 116"/>
            <p:cNvSpPr/>
            <p:nvPr/>
          </p:nvSpPr>
          <p:spPr>
            <a:xfrm>
              <a:off x="327641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v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189651" y="4546920"/>
            <a:ext cx="785095" cy="1399992"/>
            <a:chOff x="5194255" y="4557024"/>
            <a:chExt cx="785095" cy="1399992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5194255" y="4557024"/>
              <a:ext cx="600216" cy="1399992"/>
            </a:xfrm>
            <a:prstGeom prst="rect">
              <a:avLst/>
            </a:prstGeom>
          </p:spPr>
        </p:pic>
        <p:sp>
          <p:nvSpPr>
            <p:cNvPr id="120" name="Oval 119"/>
            <p:cNvSpPr/>
            <p:nvPr/>
          </p:nvSpPr>
          <p:spPr>
            <a:xfrm>
              <a:off x="5242560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144024" y="4557024"/>
            <a:ext cx="793058" cy="1399992"/>
            <a:chOff x="7144024" y="4557024"/>
            <a:chExt cx="793058" cy="1399992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6642">
              <a:off x="7144024" y="4557024"/>
              <a:ext cx="600216" cy="1399992"/>
            </a:xfrm>
            <a:prstGeom prst="rect">
              <a:avLst/>
            </a:prstGeom>
          </p:spPr>
        </p:pic>
        <p:sp>
          <p:nvSpPr>
            <p:cNvPr id="123" name="Oval 122"/>
            <p:cNvSpPr/>
            <p:nvPr/>
          </p:nvSpPr>
          <p:spPr>
            <a:xfrm>
              <a:off x="7200292" y="4978400"/>
              <a:ext cx="736790" cy="733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dirty="0">
                  <a:solidFill>
                    <a:schemeClr val="tx1"/>
                  </a:solidFill>
                </a:rPr>
                <a:t>h</a:t>
              </a:r>
            </a:p>
          </p:txBody>
        </p:sp>
      </p:grpSp>
      <p:pic>
        <p:nvPicPr>
          <p:cNvPr id="124" name="tool-power-drill-hard-rev_MkK1jPV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8369" y="2034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6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863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863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1863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 vol="80000">
                <p:cTn id="2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0" dur="1863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80000">
                <p:cTn id="2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6" dur="1863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audio>
              <p:cMediaNode vol="80000">
                <p:cTn id="3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peech Bubble">
            <a:extLst>
              <a:ext uri="{FF2B5EF4-FFF2-40B4-BE49-F238E27FC236}">
                <a16:creationId xmlns:a16="http://schemas.microsoft.com/office/drawing/2014/main" id="{FE005A38-33EC-401F-8483-F6C3A2A9392F}"/>
              </a:ext>
            </a:extLst>
          </p:cNvPr>
          <p:cNvSpPr/>
          <p:nvPr/>
        </p:nvSpPr>
        <p:spPr>
          <a:xfrm>
            <a:off x="2934382" y="1311023"/>
            <a:ext cx="5111750" cy="855037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</a:rPr>
              <a:t>This week, we meet our next tricky word – </a:t>
            </a:r>
            <a:r>
              <a:rPr lang="en-GB" sz="2400" dirty="0">
                <a:solidFill>
                  <a:srgbClr val="DE1E5A"/>
                </a:solidFill>
              </a:rPr>
              <a:t>here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Speech Bubble">
            <a:extLst>
              <a:ext uri="{FF2B5EF4-FFF2-40B4-BE49-F238E27FC236}">
                <a16:creationId xmlns:a16="http://schemas.microsoft.com/office/drawing/2014/main" id="{FE005A38-33EC-401F-8483-F6C3A2A9392F}"/>
              </a:ext>
            </a:extLst>
          </p:cNvPr>
          <p:cNvSpPr/>
          <p:nvPr/>
        </p:nvSpPr>
        <p:spPr>
          <a:xfrm>
            <a:off x="2934382" y="3253831"/>
            <a:ext cx="5111750" cy="1032895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Tricky words are words that can’t be sounded out. We just have to learn them off by heart!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8" y="1415917"/>
            <a:ext cx="1805159" cy="436884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7452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90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Tricky Word Snowflakes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27CCA6-EBFD-432C-8673-797EEB75944C}"/>
              </a:ext>
            </a:extLst>
          </p:cNvPr>
          <p:cNvSpPr/>
          <p:nvPr/>
        </p:nvSpPr>
        <p:spPr>
          <a:xfrm>
            <a:off x="809625" y="1473200"/>
            <a:ext cx="7515225" cy="727559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Shout out the tricky words on the snowflakes as they fall – watch out for tricky word </a:t>
            </a:r>
            <a:r>
              <a:rPr lang="en-GB" dirty="0">
                <a:solidFill>
                  <a:srgbClr val="DE1E5A"/>
                </a:solidFill>
                <a:latin typeface="Twinkl" pitchFamily="50" charset="0"/>
              </a:rPr>
              <a:t>here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48" y="2352668"/>
            <a:ext cx="3284304" cy="3041483"/>
          </a:xfrm>
          <a:prstGeom prst="rect">
            <a:avLst/>
          </a:prstGeom>
        </p:spPr>
      </p:pic>
      <p:grpSp>
        <p:nvGrpSpPr>
          <p:cNvPr id="15" name="Kit's teachings">
            <a:extLst>
              <a:ext uri="{FF2B5EF4-FFF2-40B4-BE49-F238E27FC236}">
                <a16:creationId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157192"/>
            <a:ext cx="4464496" cy="1008112"/>
            <a:chOff x="683568" y="5157192"/>
            <a:chExt cx="4464496" cy="1008112"/>
          </a:xfrm>
        </p:grpSpPr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CB479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B4793"/>
              </a:solidFill>
            </a:ln>
          </p:spPr>
        </p:pic>
      </p:grpSp>
      <p:sp>
        <p:nvSpPr>
          <p:cNvPr id="18" name="Kit's teaching bubble">
            <a:extLst>
              <a:ext uri="{FF2B5EF4-FFF2-40B4-BE49-F238E27FC236}">
                <a16:creationId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065488"/>
            <a:ext cx="5796644" cy="1008112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rgbClr val="CB4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Remember, tricky words from this level are shown in</a:t>
            </a:r>
            <a:r>
              <a:rPr lang="en-GB" dirty="0">
                <a:solidFill>
                  <a:srgbClr val="DE1E5A"/>
                </a:solidFill>
                <a:latin typeface="Twinkl" pitchFamily="50" charset="0"/>
              </a:rPr>
              <a:t> red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in the story and decodable or familiar words are in </a:t>
            </a:r>
            <a:r>
              <a:rPr lang="en-GB" dirty="0">
                <a:solidFill>
                  <a:srgbClr val="7030A0"/>
                </a:solidFill>
                <a:latin typeface="Twinkl" pitchFamily="50" charset="0"/>
              </a:rPr>
              <a:t>purple.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Digraphs and 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trigraphs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are underlined.</a:t>
            </a:r>
          </a:p>
        </p:txBody>
      </p:sp>
      <p:sp>
        <p:nvSpPr>
          <p:cNvPr id="19" name="Close bubble">
            <a:extLst>
              <a:ext uri="{FF2B5EF4-FFF2-40B4-BE49-F238E27FC236}">
                <a16:creationId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7003982" y="3981896"/>
            <a:ext cx="284162" cy="284163"/>
          </a:xfrm>
          <a:prstGeom prst="ellipse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334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668848" y="7025602"/>
            <a:ext cx="3215382" cy="2977656"/>
            <a:chOff x="-4811426" y="314487"/>
            <a:chExt cx="3215382" cy="2977656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-4192854" y="911493"/>
              <a:ext cx="1939323" cy="1783644"/>
              <a:chOff x="-4192854" y="911493"/>
              <a:chExt cx="1939323" cy="178364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-4192854" y="1295483"/>
                <a:ext cx="19393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>
                    <a:solidFill>
                      <a:srgbClr val="DE1E5A"/>
                    </a:solidFill>
                    <a:latin typeface="Twinkl SemiBold" pitchFamily="2" charset="0"/>
                  </a:rPr>
                  <a:t>here</a:t>
                </a: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484559" y="7093456"/>
            <a:ext cx="3215382" cy="2977656"/>
            <a:chOff x="-4811426" y="314487"/>
            <a:chExt cx="3215382" cy="2977656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-4192854" y="911493"/>
              <a:ext cx="1939323" cy="1783644"/>
              <a:chOff x="-4192854" y="911493"/>
              <a:chExt cx="1939323" cy="1783644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-4192854" y="1295483"/>
                <a:ext cx="19393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>
                    <a:solidFill>
                      <a:srgbClr val="DE1E5A"/>
                    </a:solidFill>
                    <a:latin typeface="Twinkl SemiBold" pitchFamily="2" charset="0"/>
                  </a:rPr>
                  <a:t>they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4761034" y="7003126"/>
            <a:ext cx="3215382" cy="2977656"/>
            <a:chOff x="-4811426" y="314487"/>
            <a:chExt cx="3215382" cy="2977656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-4192854" y="911493"/>
              <a:ext cx="1939323" cy="1783644"/>
              <a:chOff x="-4192854" y="911493"/>
              <a:chExt cx="1939323" cy="178364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-4192854" y="1295483"/>
                <a:ext cx="19393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>
                    <a:solidFill>
                      <a:srgbClr val="DE1E5A"/>
                    </a:solidFill>
                    <a:latin typeface="Twinkl SemiBold" pitchFamily="2" charset="0"/>
                  </a:rPr>
                  <a:t>here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3280505" y="7007787"/>
            <a:ext cx="3215382" cy="2977656"/>
            <a:chOff x="-4811426" y="314487"/>
            <a:chExt cx="3215382" cy="297765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-4192854" y="911493"/>
              <a:ext cx="1939323" cy="1783644"/>
              <a:chOff x="-4192854" y="911493"/>
              <a:chExt cx="1939323" cy="1783644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-4192854" y="1295483"/>
                <a:ext cx="19393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>
                    <a:solidFill>
                      <a:srgbClr val="DE1E5A"/>
                    </a:solidFill>
                    <a:latin typeface="Twinkl SemiBold" pitchFamily="2" charset="0"/>
                  </a:rPr>
                  <a:t>here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982614" y="7039798"/>
            <a:ext cx="3215382" cy="2977656"/>
            <a:chOff x="-4811426" y="314487"/>
            <a:chExt cx="3215382" cy="2977656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-4192854" y="911493"/>
              <a:ext cx="1939323" cy="1783644"/>
              <a:chOff x="-4192854" y="911493"/>
              <a:chExt cx="1939323" cy="178364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-4192854" y="1295483"/>
                <a:ext cx="19393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>
                    <a:solidFill>
                      <a:srgbClr val="DE1E5A"/>
                    </a:solidFill>
                    <a:latin typeface="Twinkl SemiBold" pitchFamily="2" charset="0"/>
                  </a:rPr>
                  <a:t>here</a:t>
                </a:r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-468085" y="6977961"/>
            <a:ext cx="3215382" cy="2977656"/>
            <a:chOff x="-4811426" y="314487"/>
            <a:chExt cx="3215382" cy="2977656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-4192854" y="911493"/>
              <a:ext cx="1939323" cy="1783644"/>
              <a:chOff x="-4192854" y="911493"/>
              <a:chExt cx="1939323" cy="1783644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-4192854" y="1295483"/>
                <a:ext cx="19393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>
                    <a:solidFill>
                      <a:srgbClr val="DE1E5A"/>
                    </a:solidFill>
                    <a:latin typeface="Twinkl SemiBold" pitchFamily="2" charset="0"/>
                  </a:rPr>
                  <a:t>they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2910647" y="6922118"/>
            <a:ext cx="3215382" cy="2977656"/>
            <a:chOff x="-4811426" y="314487"/>
            <a:chExt cx="3215382" cy="2977656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-4192854" y="911493"/>
              <a:ext cx="1939323" cy="1783644"/>
              <a:chOff x="-4192854" y="911493"/>
              <a:chExt cx="1939323" cy="1783644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-4192854" y="1295483"/>
                <a:ext cx="19393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>
                    <a:solidFill>
                      <a:srgbClr val="DE1E5A"/>
                    </a:solidFill>
                    <a:latin typeface="Twinkl SemiBold" pitchFamily="2" charset="0"/>
                  </a:rPr>
                  <a:t>they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-352475" y="6989258"/>
            <a:ext cx="3215382" cy="2977656"/>
            <a:chOff x="-4811426" y="314487"/>
            <a:chExt cx="3215382" cy="297765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73" name="Group 72"/>
            <p:cNvGrpSpPr/>
            <p:nvPr/>
          </p:nvGrpSpPr>
          <p:grpSpPr>
            <a:xfrm>
              <a:off x="-4192854" y="911493"/>
              <a:ext cx="1939323" cy="1783644"/>
              <a:chOff x="-4192854" y="911493"/>
              <a:chExt cx="1939323" cy="1783644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-4192854" y="1295483"/>
                <a:ext cx="19393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6000" dirty="0">
                    <a:solidFill>
                      <a:srgbClr val="DE1E5A"/>
                    </a:solidFill>
                    <a:latin typeface="Twinkl SemiBold" pitchFamily="2" charset="0"/>
                  </a:rPr>
                  <a:t>they</a:t>
                </a: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373380" y="6991989"/>
            <a:ext cx="3215382" cy="2977656"/>
            <a:chOff x="-4811426" y="314487"/>
            <a:chExt cx="3215382" cy="2977656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-4193479" y="911493"/>
              <a:ext cx="1939323" cy="1783644"/>
              <a:chOff x="-4193479" y="911493"/>
              <a:chExt cx="1939323" cy="1783644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-4193479" y="1143891"/>
                <a:ext cx="19393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200" dirty="0">
                    <a:solidFill>
                      <a:srgbClr val="DE1E5A"/>
                    </a:solidFill>
                    <a:latin typeface="Twinkl SemiBold" pitchFamily="2" charset="0"/>
                  </a:rPr>
                  <a:t>you</a:t>
                </a: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991210" y="6922118"/>
            <a:ext cx="3215382" cy="2977656"/>
            <a:chOff x="-4811426" y="314487"/>
            <a:chExt cx="3215382" cy="2977656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83" name="Group 82"/>
            <p:cNvGrpSpPr/>
            <p:nvPr/>
          </p:nvGrpSpPr>
          <p:grpSpPr>
            <a:xfrm>
              <a:off x="-4193479" y="911493"/>
              <a:ext cx="1939323" cy="1783644"/>
              <a:chOff x="-4193479" y="911493"/>
              <a:chExt cx="1939323" cy="1783644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-4193479" y="1143891"/>
                <a:ext cx="19393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200" dirty="0">
                    <a:solidFill>
                      <a:srgbClr val="DE1E5A"/>
                    </a:solidFill>
                    <a:latin typeface="Twinkl SemiBold" pitchFamily="2" charset="0"/>
                  </a:rPr>
                  <a:t>you</a:t>
                </a: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4011493" y="7026123"/>
            <a:ext cx="3215382" cy="2977656"/>
            <a:chOff x="-4811426" y="314487"/>
            <a:chExt cx="3215382" cy="2977656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-4193479" y="911493"/>
              <a:ext cx="1939323" cy="1783644"/>
              <a:chOff x="-4193479" y="911493"/>
              <a:chExt cx="1939323" cy="1783644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-4193479" y="1143891"/>
                <a:ext cx="19393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200" dirty="0">
                    <a:solidFill>
                      <a:srgbClr val="DE1E5A"/>
                    </a:solidFill>
                    <a:latin typeface="Twinkl SemiBold" pitchFamily="2" charset="0"/>
                  </a:rPr>
                  <a:t>you</a:t>
                </a: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6115612" y="6986140"/>
            <a:ext cx="3215382" cy="2977656"/>
            <a:chOff x="-4811426" y="314487"/>
            <a:chExt cx="3215382" cy="2977656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-4193479" y="911493"/>
              <a:ext cx="1939323" cy="1783644"/>
              <a:chOff x="-4193479" y="911493"/>
              <a:chExt cx="1939323" cy="1783644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-4193479" y="1143891"/>
                <a:ext cx="19393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200" dirty="0">
                    <a:solidFill>
                      <a:srgbClr val="DE1E5A"/>
                    </a:solidFill>
                    <a:latin typeface="Twinkl SemiBold" pitchFamily="2" charset="0"/>
                  </a:rPr>
                  <a:t>you</a:t>
                </a: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4503270" y="7019132"/>
            <a:ext cx="3215382" cy="2977656"/>
            <a:chOff x="-4811426" y="314487"/>
            <a:chExt cx="3215382" cy="2977656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-4217003" y="911493"/>
              <a:ext cx="1939323" cy="1783644"/>
              <a:chOff x="-4217003" y="911493"/>
              <a:chExt cx="1939323" cy="1783644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-4217003" y="1030335"/>
                <a:ext cx="193932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0" dirty="0">
                    <a:solidFill>
                      <a:srgbClr val="DE1E5A"/>
                    </a:solidFill>
                    <a:latin typeface="Twinkl SemiBold" pitchFamily="2" charset="0"/>
                  </a:rPr>
                  <a:t>my</a:t>
                </a: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-359970" y="7048078"/>
            <a:ext cx="3215382" cy="2977656"/>
            <a:chOff x="-4811426" y="314487"/>
            <a:chExt cx="3215382" cy="2977656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103" name="Group 102"/>
            <p:cNvGrpSpPr/>
            <p:nvPr/>
          </p:nvGrpSpPr>
          <p:grpSpPr>
            <a:xfrm>
              <a:off x="-4217003" y="911493"/>
              <a:ext cx="1939323" cy="1783644"/>
              <a:chOff x="-4217003" y="911493"/>
              <a:chExt cx="1939323" cy="1783644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-4217003" y="1030335"/>
                <a:ext cx="193932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0" dirty="0">
                    <a:solidFill>
                      <a:srgbClr val="DE1E5A"/>
                    </a:solidFill>
                    <a:latin typeface="Twinkl SemiBold" pitchFamily="2" charset="0"/>
                  </a:rPr>
                  <a:t>my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6001514" y="7071809"/>
            <a:ext cx="3215382" cy="2977656"/>
            <a:chOff x="-4811426" y="314487"/>
            <a:chExt cx="3215382" cy="2977656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108" name="Group 107"/>
            <p:cNvGrpSpPr/>
            <p:nvPr/>
          </p:nvGrpSpPr>
          <p:grpSpPr>
            <a:xfrm>
              <a:off x="-4217003" y="911493"/>
              <a:ext cx="1939323" cy="1783644"/>
              <a:chOff x="-4217003" y="911493"/>
              <a:chExt cx="1939323" cy="1783644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-4217003" y="1030335"/>
                <a:ext cx="193932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0" dirty="0">
                    <a:solidFill>
                      <a:srgbClr val="DE1E5A"/>
                    </a:solidFill>
                    <a:latin typeface="Twinkl SemiBold" pitchFamily="2" charset="0"/>
                  </a:rPr>
                  <a:t>my</a:t>
                </a:r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1909926" y="7012448"/>
            <a:ext cx="3215382" cy="2977656"/>
            <a:chOff x="-4811426" y="314487"/>
            <a:chExt cx="3215382" cy="2977656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1426" y="314487"/>
              <a:ext cx="3215382" cy="2977656"/>
            </a:xfrm>
            <a:prstGeom prst="rect">
              <a:avLst/>
            </a:prstGeom>
          </p:spPr>
        </p:pic>
        <p:grpSp>
          <p:nvGrpSpPr>
            <p:cNvPr id="113" name="Group 112"/>
            <p:cNvGrpSpPr/>
            <p:nvPr/>
          </p:nvGrpSpPr>
          <p:grpSpPr>
            <a:xfrm>
              <a:off x="-4217003" y="911493"/>
              <a:ext cx="1939323" cy="1783644"/>
              <a:chOff x="-4217003" y="911493"/>
              <a:chExt cx="1939323" cy="1783644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-4095557" y="911493"/>
                <a:ext cx="1783644" cy="1783644"/>
              </a:xfrm>
              <a:prstGeom prst="ellipse">
                <a:avLst/>
              </a:prstGeom>
              <a:solidFill>
                <a:srgbClr val="9CDC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-4217003" y="1030335"/>
                <a:ext cx="193932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0" dirty="0">
                    <a:solidFill>
                      <a:srgbClr val="DE1E5A"/>
                    </a:solidFill>
                    <a:latin typeface="Twinkl SemiBold" pitchFamily="2" charset="0"/>
                  </a:rPr>
                  <a:t>my</a:t>
                </a:r>
              </a:p>
            </p:txBody>
          </p:sp>
        </p:grp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18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9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9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20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6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29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32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35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38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4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45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48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990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Today, we are recapping…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 txBox="1">
            <a:spLocks/>
          </p:cNvSpPr>
          <p:nvPr/>
        </p:nvSpPr>
        <p:spPr bwMode="auto">
          <a:xfrm>
            <a:off x="1416733" y="2595775"/>
            <a:ext cx="1037969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1500" dirty="0"/>
              <a:t>j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 txBox="1">
            <a:spLocks/>
          </p:cNvSpPr>
          <p:nvPr/>
        </p:nvSpPr>
        <p:spPr bwMode="auto">
          <a:xfrm>
            <a:off x="3135264" y="2595776"/>
            <a:ext cx="1037969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1500" dirty="0"/>
              <a:t>v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 txBox="1">
            <a:spLocks/>
          </p:cNvSpPr>
          <p:nvPr/>
        </p:nvSpPr>
        <p:spPr bwMode="auto">
          <a:xfrm>
            <a:off x="5041764" y="2595777"/>
            <a:ext cx="1037969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1500" dirty="0"/>
              <a:t>w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391FAD87-BFF0-48D6-841B-C58E0406A83B}"/>
              </a:ext>
            </a:extLst>
          </p:cNvPr>
          <p:cNvSpPr txBox="1">
            <a:spLocks/>
          </p:cNvSpPr>
          <p:nvPr/>
        </p:nvSpPr>
        <p:spPr bwMode="auto">
          <a:xfrm>
            <a:off x="6948264" y="2595777"/>
            <a:ext cx="1037969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1500" dirty="0"/>
              <a:t>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2" y="4164225"/>
            <a:ext cx="1154436" cy="1940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86" y="4419587"/>
            <a:ext cx="1037969" cy="1466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72" y="4806777"/>
            <a:ext cx="2027957" cy="758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46" y="4584403"/>
            <a:ext cx="1316632" cy="113682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325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r="1031"/>
          <a:stretch/>
        </p:blipFill>
        <p:spPr>
          <a:xfrm>
            <a:off x="521293" y="491457"/>
            <a:ext cx="8101413" cy="5849295"/>
          </a:xfrm>
          <a:prstGeom prst="roundRect">
            <a:avLst>
              <a:gd name="adj" fmla="val 2349"/>
            </a:avLst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FC790CE-2E49-4104-AC97-45A62B385D9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rgbClr val="F08115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CE789-9947-4E90-9465-4AF7900E3F5B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1FC5D8-520C-4223-8AE0-DFA4A5A4CEA9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rgbClr val="CC48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994" y="2059388"/>
            <a:ext cx="1381056" cy="399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99" y="1797482"/>
            <a:ext cx="1193392" cy="35241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68" y="922774"/>
            <a:ext cx="1841980" cy="5120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35" y="922774"/>
            <a:ext cx="1417938" cy="512682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612194"/>
            <a:ext cx="7775575" cy="156477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It’s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going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ar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already!”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Kit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one day. </a:t>
            </a:r>
          </a:p>
          <a:p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at’s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because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it is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winter,” said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Mum.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“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days are 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shor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er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winter.”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The</a:t>
            </a:r>
            <a:r>
              <a:rPr lang="en-GB" sz="24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family decided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to go for a n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igh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t 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time walk 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in the d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ar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k w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oo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ds wi</a:t>
            </a:r>
            <a:r>
              <a:rPr lang="en-GB" sz="2400" u="sng" dirty="0">
                <a:solidFill>
                  <a:srgbClr val="7030A0"/>
                </a:solidFill>
                <a:latin typeface="Twinkl" pitchFamily="50" charset="0"/>
              </a:rPr>
              <a:t>th</a:t>
            </a:r>
            <a:r>
              <a:rPr lang="en-GB" sz="2400" dirty="0">
                <a:solidFill>
                  <a:srgbClr val="7030A0"/>
                </a:solidFill>
                <a:latin typeface="Twinkl" pitchFamily="50" charset="0"/>
              </a:rPr>
              <a:t> Ben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143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5AB2986-5574-45A2-BF7E-681B7DC8C31E}" vid="{9AE52945-30AF-4BF8-9DC2-03422E2D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4169</TotalTime>
  <Words>620</Words>
  <Application>Microsoft Office PowerPoint</Application>
  <PresentationFormat>On-screen Show (4:3)</PresentationFormat>
  <Paragraphs>181</Paragraphs>
  <Slides>26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Twinkl</vt:lpstr>
      <vt:lpstr>Arial</vt:lpstr>
      <vt:lpstr>Twinkl SemiBold</vt:lpstr>
      <vt:lpstr>Tuffy-TTF</vt:lpstr>
      <vt:lpstr>Office Theme</vt:lpstr>
      <vt:lpstr>PowerPoint Presentation</vt:lpstr>
      <vt:lpstr>PowerPoint Presentation</vt:lpstr>
      <vt:lpstr>Tool Name and Letter Match</vt:lpstr>
      <vt:lpstr>PowerPoint Presentation</vt:lpstr>
      <vt:lpstr>PowerPoint Presentation</vt:lpstr>
      <vt:lpstr>Tricky Word Snowflakes</vt:lpstr>
      <vt:lpstr>PowerPoint Presentation</vt:lpstr>
      <vt:lpstr>Today, we are recapping…</vt:lpstr>
      <vt:lpstr>PowerPoint Presentation</vt:lpstr>
      <vt:lpstr>PowerPoint Presentation</vt:lpstr>
      <vt:lpstr>PowerPoint Presentation</vt:lpstr>
      <vt:lpstr>Frosty Leaves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have recapped…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Holly Riglar</dc:creator>
  <cp:lastModifiedBy>Shauna Ingram</cp:lastModifiedBy>
  <cp:revision>749</cp:revision>
  <dcterms:created xsi:type="dcterms:W3CDTF">2018-07-20T11:42:41Z</dcterms:created>
  <dcterms:modified xsi:type="dcterms:W3CDTF">2020-05-30T11:57:01Z</dcterms:modified>
</cp:coreProperties>
</file>