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4" r:id="rId10"/>
    <p:sldId id="285" r:id="rId11"/>
    <p:sldId id="286" r:id="rId12"/>
    <p:sldId id="287" r:id="rId13"/>
    <p:sldId id="289" r:id="rId14"/>
    <p:sldId id="290" r:id="rId15"/>
    <p:sldId id="291" r:id="rId16"/>
    <p:sldId id="2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6094B-99BF-4160-9B5D-B1F77717788D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FD60-E3AE-4C57-8B0F-395B48629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5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6094B-99BF-4160-9B5D-B1F77717788D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FD60-E3AE-4C57-8B0F-395B48629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30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6094B-99BF-4160-9B5D-B1F77717788D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FD60-E3AE-4C57-8B0F-395B48629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812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047A5EF-8E74-4271-8E4B-13B8E3A46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248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526D1AB5-1123-4938-95F1-97E2D761FFC7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4203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428E8906-B999-4F24-B138-C9A2370B3A27}"/>
              </a:ext>
            </a:extLst>
          </p:cNvPr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225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428E8906-B999-4F24-B138-C9A2370B3A27}"/>
              </a:ext>
            </a:extLst>
          </p:cNvPr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33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428E8906-B999-4F24-B138-C9A2370B3A27}"/>
              </a:ext>
            </a:extLst>
          </p:cNvPr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969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428E8906-B999-4F24-B138-C9A2370B3A27}"/>
              </a:ext>
            </a:extLst>
          </p:cNvPr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98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428E8906-B999-4F24-B138-C9A2370B3A27}"/>
              </a:ext>
            </a:extLst>
          </p:cNvPr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680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428E8906-B999-4F24-B138-C9A2370B3A27}"/>
              </a:ext>
            </a:extLst>
          </p:cNvPr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05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6094B-99BF-4160-9B5D-B1F77717788D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FD60-E3AE-4C57-8B0F-395B48629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0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6094B-99BF-4160-9B5D-B1F77717788D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FD60-E3AE-4C57-8B0F-395B48629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82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6094B-99BF-4160-9B5D-B1F77717788D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FD60-E3AE-4C57-8B0F-395B48629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45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6094B-99BF-4160-9B5D-B1F77717788D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FD60-E3AE-4C57-8B0F-395B48629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16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6094B-99BF-4160-9B5D-B1F77717788D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FD60-E3AE-4C57-8B0F-395B48629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50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6094B-99BF-4160-9B5D-B1F77717788D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FD60-E3AE-4C57-8B0F-395B48629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80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6094B-99BF-4160-9B5D-B1F77717788D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FD60-E3AE-4C57-8B0F-395B48629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21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6094B-99BF-4160-9B5D-B1F77717788D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FD60-E3AE-4C57-8B0F-395B48629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29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6094B-99BF-4160-9B5D-B1F77717788D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2FD60-E3AE-4C57-8B0F-395B48629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06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  <p:sldLayoutId id="214748366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wav"/><Relationship Id="rId7" Type="http://schemas.microsoft.com/office/2007/relationships/hdphoto" Target="../media/hdphoto1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2.wav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824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19BEDB3E-89FE-4A15-B4AB-5AB9E1C9B0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962" y="648089"/>
            <a:ext cx="4566182" cy="6008863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274BD225-B3A3-41E6-AA44-FB8B0ED2D910}"/>
              </a:ext>
            </a:extLst>
          </p:cNvPr>
          <p:cNvGrpSpPr/>
          <p:nvPr/>
        </p:nvGrpSpPr>
        <p:grpSpPr>
          <a:xfrm>
            <a:off x="6027751" y="2624736"/>
            <a:ext cx="1099786" cy="1099786"/>
            <a:chOff x="6038782" y="2973443"/>
            <a:chExt cx="639660" cy="63966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971881A-66E5-4361-9AAC-96373FD84543}"/>
                </a:ext>
              </a:extLst>
            </p:cNvPr>
            <p:cNvSpPr/>
            <p:nvPr/>
          </p:nvSpPr>
          <p:spPr>
            <a:xfrm>
              <a:off x="6038782" y="2973443"/>
              <a:ext cx="639660" cy="63966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E9404C9-D11C-4F1F-B691-ABB00A5CDCF6}"/>
                </a:ext>
              </a:extLst>
            </p:cNvPr>
            <p:cNvGrpSpPr/>
            <p:nvPr/>
          </p:nvGrpSpPr>
          <p:grpSpPr>
            <a:xfrm>
              <a:off x="6333223" y="2996055"/>
              <a:ext cx="75501" cy="595622"/>
              <a:chOff x="4844421" y="2793534"/>
              <a:chExt cx="75501" cy="595622"/>
            </a:xfrm>
            <a:solidFill>
              <a:srgbClr val="C00000"/>
            </a:solidFill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D283AF8-4941-4198-9058-692FFD5B9FB4}"/>
                  </a:ext>
                </a:extLst>
              </p:cNvPr>
              <p:cNvSpPr/>
              <p:nvPr/>
            </p:nvSpPr>
            <p:spPr>
              <a:xfrm rot="2850716">
                <a:off x="4584362" y="3053593"/>
                <a:ext cx="595620" cy="755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D9393F3-5452-4D27-97FD-F0B2981E9D52}"/>
                  </a:ext>
                </a:extLst>
              </p:cNvPr>
              <p:cNvSpPr/>
              <p:nvPr/>
            </p:nvSpPr>
            <p:spPr>
              <a:xfrm rot="18749284" flipH="1">
                <a:off x="4584362" y="3053595"/>
                <a:ext cx="595620" cy="755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07BBC7-5455-4E35-A779-73FADFC9CCE9}"/>
              </a:ext>
            </a:extLst>
          </p:cNvPr>
          <p:cNvGrpSpPr/>
          <p:nvPr/>
        </p:nvGrpSpPr>
        <p:grpSpPr>
          <a:xfrm>
            <a:off x="9240983" y="227397"/>
            <a:ext cx="1427015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1F85048-B2E7-4C06-A892-3E6F055133D7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9CAC19D-1A75-4D8C-A06C-CE640E991BC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21" name="Show button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8563569" y="5534675"/>
            <a:ext cx="1499293" cy="666848"/>
            <a:chOff x="6914614" y="5534675"/>
            <a:chExt cx="1499293" cy="666848"/>
          </a:xfrm>
        </p:grpSpPr>
        <p:sp>
          <p:nvSpPr>
            <p:cNvPr id="22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Check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F33A0B5-D842-4F27-9926-8C274EA0C2FD}"/>
              </a:ext>
            </a:extLst>
          </p:cNvPr>
          <p:cNvGrpSpPr/>
          <p:nvPr/>
        </p:nvGrpSpPr>
        <p:grpSpPr>
          <a:xfrm>
            <a:off x="2859593" y="4366425"/>
            <a:ext cx="5304468" cy="1569660"/>
            <a:chOff x="1335593" y="4366425"/>
            <a:chExt cx="5304468" cy="156966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18B2733-116B-4205-922C-9BF6803F55B0}"/>
                </a:ext>
              </a:extLst>
            </p:cNvPr>
            <p:cNvGrpSpPr/>
            <p:nvPr/>
          </p:nvGrpSpPr>
          <p:grpSpPr>
            <a:xfrm>
              <a:off x="1335593" y="4366425"/>
              <a:ext cx="5304468" cy="1569660"/>
              <a:chOff x="1335593" y="4366425"/>
              <a:chExt cx="5304468" cy="1569660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FDD8B98-D86E-4013-8E0E-3ED89F8533FD}"/>
                  </a:ext>
                </a:extLst>
              </p:cNvPr>
              <p:cNvSpPr txBox="1"/>
              <p:nvPr/>
            </p:nvSpPr>
            <p:spPr>
              <a:xfrm>
                <a:off x="1335593" y="4366425"/>
                <a:ext cx="530446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600" dirty="0"/>
                  <a:t>tear</a:t>
                </a:r>
                <a:endParaRPr lang="en-GB" sz="8000" dirty="0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B0265BEA-6B0A-4BAF-9FFF-A347EDD690F2}"/>
                  </a:ext>
                </a:extLst>
              </p:cNvPr>
              <p:cNvCxnSpPr/>
              <p:nvPr/>
            </p:nvCxnSpPr>
            <p:spPr>
              <a:xfrm>
                <a:off x="3457157" y="5753251"/>
                <a:ext cx="1459684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AAB2727-3FCC-43F5-8CCA-D056D546A6CD}"/>
                </a:ext>
              </a:extLst>
            </p:cNvPr>
            <p:cNvSpPr/>
            <p:nvPr/>
          </p:nvSpPr>
          <p:spPr>
            <a:xfrm>
              <a:off x="3075931" y="5686139"/>
              <a:ext cx="134224" cy="1342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15F2511-1155-4E7B-8080-EBACEA871966}"/>
              </a:ext>
            </a:extLst>
          </p:cNvPr>
          <p:cNvGrpSpPr/>
          <p:nvPr/>
        </p:nvGrpSpPr>
        <p:grpSpPr>
          <a:xfrm>
            <a:off x="3666828" y="2057440"/>
            <a:ext cx="1882984" cy="2013201"/>
            <a:chOff x="2142828" y="2057439"/>
            <a:chExt cx="1882984" cy="201320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318707D-3F34-43AE-AB49-242DB091C3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241"/>
            <a:stretch/>
          </p:blipFill>
          <p:spPr>
            <a:xfrm>
              <a:off x="2142828" y="2057439"/>
              <a:ext cx="1882984" cy="2013201"/>
            </a:xfrm>
            <a:prstGeom prst="rect">
              <a:avLst/>
            </a:prstGeom>
          </p:spPr>
        </p:pic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F8B7FC6C-9B68-48F2-874C-08C145A6D7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56763" y="3263318"/>
              <a:ext cx="299342" cy="30483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719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19BEDB3E-89FE-4A15-B4AB-5AB9E1C9B0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962" y="648089"/>
            <a:ext cx="4566182" cy="6008863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274BD225-B3A3-41E6-AA44-FB8B0ED2D910}"/>
              </a:ext>
            </a:extLst>
          </p:cNvPr>
          <p:cNvGrpSpPr/>
          <p:nvPr/>
        </p:nvGrpSpPr>
        <p:grpSpPr>
          <a:xfrm>
            <a:off x="6027751" y="2624736"/>
            <a:ext cx="1099786" cy="1099786"/>
            <a:chOff x="6038782" y="2973443"/>
            <a:chExt cx="639660" cy="63966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971881A-66E5-4361-9AAC-96373FD84543}"/>
                </a:ext>
              </a:extLst>
            </p:cNvPr>
            <p:cNvSpPr/>
            <p:nvPr/>
          </p:nvSpPr>
          <p:spPr>
            <a:xfrm>
              <a:off x="6038782" y="2973443"/>
              <a:ext cx="639660" cy="63966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E9404C9-D11C-4F1F-B691-ABB00A5CDCF6}"/>
                </a:ext>
              </a:extLst>
            </p:cNvPr>
            <p:cNvGrpSpPr/>
            <p:nvPr/>
          </p:nvGrpSpPr>
          <p:grpSpPr>
            <a:xfrm>
              <a:off x="6333223" y="2996055"/>
              <a:ext cx="75501" cy="595622"/>
              <a:chOff x="4844421" y="2793534"/>
              <a:chExt cx="75501" cy="595622"/>
            </a:xfrm>
            <a:solidFill>
              <a:srgbClr val="C00000"/>
            </a:solidFill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D283AF8-4941-4198-9058-692FFD5B9FB4}"/>
                  </a:ext>
                </a:extLst>
              </p:cNvPr>
              <p:cNvSpPr/>
              <p:nvPr/>
            </p:nvSpPr>
            <p:spPr>
              <a:xfrm rot="2850716">
                <a:off x="4584362" y="3053593"/>
                <a:ext cx="595620" cy="755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D9393F3-5452-4D27-97FD-F0B2981E9D52}"/>
                  </a:ext>
                </a:extLst>
              </p:cNvPr>
              <p:cNvSpPr/>
              <p:nvPr/>
            </p:nvSpPr>
            <p:spPr>
              <a:xfrm rot="18749284" flipH="1">
                <a:off x="4584362" y="3053595"/>
                <a:ext cx="595620" cy="755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07BBC7-5455-4E35-A779-73FADFC9CCE9}"/>
              </a:ext>
            </a:extLst>
          </p:cNvPr>
          <p:cNvGrpSpPr/>
          <p:nvPr/>
        </p:nvGrpSpPr>
        <p:grpSpPr>
          <a:xfrm>
            <a:off x="9240983" y="227397"/>
            <a:ext cx="1427015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1F85048-B2E7-4C06-A892-3E6F055133D7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9CAC19D-1A75-4D8C-A06C-CE640E991BC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21" name="Show button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8563569" y="5534675"/>
            <a:ext cx="1499293" cy="666848"/>
            <a:chOff x="6914614" y="5534675"/>
            <a:chExt cx="1499293" cy="666848"/>
          </a:xfrm>
        </p:grpSpPr>
        <p:sp>
          <p:nvSpPr>
            <p:cNvPr id="22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Check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BB4A1DF-FB2D-45D8-82A4-49F1BA18D098}"/>
              </a:ext>
            </a:extLst>
          </p:cNvPr>
          <p:cNvGrpSpPr/>
          <p:nvPr/>
        </p:nvGrpSpPr>
        <p:grpSpPr>
          <a:xfrm>
            <a:off x="2859656" y="4467461"/>
            <a:ext cx="5304468" cy="1446550"/>
            <a:chOff x="1335656" y="4467461"/>
            <a:chExt cx="5304468" cy="144655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F33A0B5-D842-4F27-9926-8C274EA0C2FD}"/>
                </a:ext>
              </a:extLst>
            </p:cNvPr>
            <p:cNvGrpSpPr/>
            <p:nvPr/>
          </p:nvGrpSpPr>
          <p:grpSpPr>
            <a:xfrm>
              <a:off x="1335656" y="4467461"/>
              <a:ext cx="5304468" cy="1446550"/>
              <a:chOff x="1335656" y="4467461"/>
              <a:chExt cx="5304468" cy="1446550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D18B2733-116B-4205-922C-9BF6803F55B0}"/>
                  </a:ext>
                </a:extLst>
              </p:cNvPr>
              <p:cNvGrpSpPr/>
              <p:nvPr/>
            </p:nvGrpSpPr>
            <p:grpSpPr>
              <a:xfrm>
                <a:off x="1335656" y="4467461"/>
                <a:ext cx="5304468" cy="1446550"/>
                <a:chOff x="1335656" y="4467461"/>
                <a:chExt cx="5304468" cy="1446550"/>
              </a:xfrm>
            </p:grpSpPr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FDD8B98-D86E-4013-8E0E-3ED89F8533FD}"/>
                    </a:ext>
                  </a:extLst>
                </p:cNvPr>
                <p:cNvSpPr txBox="1"/>
                <p:nvPr/>
              </p:nvSpPr>
              <p:spPr>
                <a:xfrm>
                  <a:off x="1335656" y="4467461"/>
                  <a:ext cx="5304468" cy="1446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800" dirty="0"/>
                    <a:t>beard</a:t>
                  </a:r>
                  <a:endParaRPr lang="en-GB" sz="7200" dirty="0"/>
                </a:p>
              </p:txBody>
            </p: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B0265BEA-6B0A-4BAF-9FFF-A347EDD690F2}"/>
                    </a:ext>
                  </a:extLst>
                </p:cNvPr>
                <p:cNvCxnSpPr/>
                <p:nvPr/>
              </p:nvCxnSpPr>
              <p:spPr>
                <a:xfrm>
                  <a:off x="3258048" y="5753251"/>
                  <a:ext cx="1459684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AAB2727-3FCC-43F5-8CCA-D056D546A6CD}"/>
                  </a:ext>
                </a:extLst>
              </p:cNvPr>
              <p:cNvSpPr/>
              <p:nvPr/>
            </p:nvSpPr>
            <p:spPr>
              <a:xfrm>
                <a:off x="2825956" y="5686139"/>
                <a:ext cx="134224" cy="1342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485A5FD-533F-4302-8375-662E86E80A1C}"/>
                </a:ext>
              </a:extLst>
            </p:cNvPr>
            <p:cNvSpPr/>
            <p:nvPr/>
          </p:nvSpPr>
          <p:spPr>
            <a:xfrm>
              <a:off x="5007786" y="5686139"/>
              <a:ext cx="134224" cy="1342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92E32E1-4151-4958-AC3E-5D47A613C4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335" y="2099352"/>
            <a:ext cx="1751266" cy="215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6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19BEDB3E-89FE-4A15-B4AB-5AB9E1C9B0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962" y="648089"/>
            <a:ext cx="4566182" cy="6008863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274BD225-B3A3-41E6-AA44-FB8B0ED2D910}"/>
              </a:ext>
            </a:extLst>
          </p:cNvPr>
          <p:cNvGrpSpPr/>
          <p:nvPr/>
        </p:nvGrpSpPr>
        <p:grpSpPr>
          <a:xfrm>
            <a:off x="6027751" y="2624736"/>
            <a:ext cx="1099786" cy="1099786"/>
            <a:chOff x="6038782" y="2973443"/>
            <a:chExt cx="639660" cy="63966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971881A-66E5-4361-9AAC-96373FD84543}"/>
                </a:ext>
              </a:extLst>
            </p:cNvPr>
            <p:cNvSpPr/>
            <p:nvPr/>
          </p:nvSpPr>
          <p:spPr>
            <a:xfrm>
              <a:off x="6038782" y="2973443"/>
              <a:ext cx="639660" cy="63966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E9404C9-D11C-4F1F-B691-ABB00A5CDCF6}"/>
                </a:ext>
              </a:extLst>
            </p:cNvPr>
            <p:cNvGrpSpPr/>
            <p:nvPr/>
          </p:nvGrpSpPr>
          <p:grpSpPr>
            <a:xfrm>
              <a:off x="6333223" y="2996055"/>
              <a:ext cx="75501" cy="595622"/>
              <a:chOff x="4844421" y="2793534"/>
              <a:chExt cx="75501" cy="595622"/>
            </a:xfrm>
            <a:solidFill>
              <a:srgbClr val="C00000"/>
            </a:solidFill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D283AF8-4941-4198-9058-692FFD5B9FB4}"/>
                  </a:ext>
                </a:extLst>
              </p:cNvPr>
              <p:cNvSpPr/>
              <p:nvPr/>
            </p:nvSpPr>
            <p:spPr>
              <a:xfrm rot="2850716">
                <a:off x="4584362" y="3053593"/>
                <a:ext cx="595620" cy="755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D9393F3-5452-4D27-97FD-F0B2981E9D52}"/>
                  </a:ext>
                </a:extLst>
              </p:cNvPr>
              <p:cNvSpPr/>
              <p:nvPr/>
            </p:nvSpPr>
            <p:spPr>
              <a:xfrm rot="18749284" flipH="1">
                <a:off x="4584362" y="3053595"/>
                <a:ext cx="595620" cy="755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07BBC7-5455-4E35-A779-73FADFC9CCE9}"/>
              </a:ext>
            </a:extLst>
          </p:cNvPr>
          <p:cNvGrpSpPr/>
          <p:nvPr/>
        </p:nvGrpSpPr>
        <p:grpSpPr>
          <a:xfrm>
            <a:off x="9240983" y="227397"/>
            <a:ext cx="1427015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1F85048-B2E7-4C06-A892-3E6F055133D7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9CAC19D-1A75-4D8C-A06C-CE640E991BC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21" name="Show button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8563569" y="5534675"/>
            <a:ext cx="1499293" cy="666848"/>
            <a:chOff x="6914614" y="5534675"/>
            <a:chExt cx="1499293" cy="666848"/>
          </a:xfrm>
        </p:grpSpPr>
        <p:sp>
          <p:nvSpPr>
            <p:cNvPr id="22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Check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F33A0B5-D842-4F27-9926-8C274EA0C2FD}"/>
              </a:ext>
            </a:extLst>
          </p:cNvPr>
          <p:cNvGrpSpPr/>
          <p:nvPr/>
        </p:nvGrpSpPr>
        <p:grpSpPr>
          <a:xfrm>
            <a:off x="2859593" y="4366425"/>
            <a:ext cx="5304468" cy="1713240"/>
            <a:chOff x="1335593" y="4366425"/>
            <a:chExt cx="5304468" cy="171324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18B2733-116B-4205-922C-9BF6803F55B0}"/>
                </a:ext>
              </a:extLst>
            </p:cNvPr>
            <p:cNvGrpSpPr/>
            <p:nvPr/>
          </p:nvGrpSpPr>
          <p:grpSpPr>
            <a:xfrm>
              <a:off x="1335593" y="4366425"/>
              <a:ext cx="5304468" cy="1569660"/>
              <a:chOff x="1335593" y="4366425"/>
              <a:chExt cx="5304468" cy="1569660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FDD8B98-D86E-4013-8E0E-3ED89F8533FD}"/>
                  </a:ext>
                </a:extLst>
              </p:cNvPr>
              <p:cNvSpPr txBox="1"/>
              <p:nvPr/>
            </p:nvSpPr>
            <p:spPr>
              <a:xfrm>
                <a:off x="1335593" y="4366425"/>
                <a:ext cx="530446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600" dirty="0"/>
                  <a:t>f-ear</a:t>
                </a:r>
                <a:endParaRPr lang="en-GB" sz="8000" dirty="0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B0265BEA-6B0A-4BAF-9FFF-A347EDD690F2}"/>
                  </a:ext>
                </a:extLst>
              </p:cNvPr>
              <p:cNvCxnSpPr/>
              <p:nvPr/>
            </p:nvCxnSpPr>
            <p:spPr>
              <a:xfrm>
                <a:off x="3669045" y="5753251"/>
                <a:ext cx="1459684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AAB2727-3FCC-43F5-8CCA-D056D546A6CD}"/>
                </a:ext>
              </a:extLst>
            </p:cNvPr>
            <p:cNvSpPr/>
            <p:nvPr/>
          </p:nvSpPr>
          <p:spPr>
            <a:xfrm>
              <a:off x="2793010" y="5945441"/>
              <a:ext cx="134224" cy="1342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A318707D-3F34-43AE-AB49-242DB091C3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36"/>
          <a:stretch/>
        </p:blipFill>
        <p:spPr>
          <a:xfrm>
            <a:off x="3669277" y="2095726"/>
            <a:ext cx="2018725" cy="200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6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94" y="554544"/>
            <a:ext cx="8097819" cy="5726093"/>
          </a:xfrm>
          <a:prstGeom prst="roundRect">
            <a:avLst>
              <a:gd name="adj" fmla="val 2172"/>
            </a:avLst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75D5251-BE55-4F0B-A3E8-B1D4031F7B4D}"/>
              </a:ext>
            </a:extLst>
          </p:cNvPr>
          <p:cNvGrpSpPr/>
          <p:nvPr/>
        </p:nvGrpSpPr>
        <p:grpSpPr>
          <a:xfrm>
            <a:off x="9544051" y="227397"/>
            <a:ext cx="1123947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CB7D470-BC94-4057-AC92-1C40189F0B0A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1098D35-134E-492B-AC25-BF70D788FD1B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2208214" y="4950823"/>
            <a:ext cx="7775575" cy="1226140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Sam</a:t>
            </a:r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rgbClr val="DE1E5A"/>
                </a:solidFill>
                <a:latin typeface="Twinkl" pitchFamily="50" charset="0"/>
              </a:rPr>
              <a:t>was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really glad </a:t>
            </a:r>
            <a:r>
              <a:rPr lang="en-GB" sz="20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at Kit </a:t>
            </a:r>
            <a:r>
              <a:rPr lang="en-GB" sz="2000" dirty="0">
                <a:solidFill>
                  <a:srgbClr val="DE1E5A"/>
                </a:solidFill>
                <a:latin typeface="Twinkl" pitchFamily="50" charset="0"/>
              </a:rPr>
              <a:t>was</a:t>
            </a:r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f</a:t>
            </a:r>
            <a:r>
              <a:rPr lang="en-GB" sz="2000" u="sng" dirty="0">
                <a:solidFill>
                  <a:srgbClr val="7030A0"/>
                </a:solidFill>
                <a:latin typeface="Twinkl" pitchFamily="50" charset="0"/>
              </a:rPr>
              <a:t>ee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li</a:t>
            </a:r>
            <a:r>
              <a:rPr lang="en-GB" sz="2000" u="sng" dirty="0">
                <a:solidFill>
                  <a:srgbClr val="7030A0"/>
                </a:solidFill>
                <a:latin typeface="Twinkl" pitchFamily="50" charset="0"/>
              </a:rPr>
              <a:t>ng</a:t>
            </a:r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better. They decided 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to</a:t>
            </a:r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play doctors together. 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Sam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checked 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Kit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over.</a:t>
            </a:r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0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en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, </a:t>
            </a:r>
            <a:r>
              <a:rPr lang="en-GB" sz="2000" dirty="0">
                <a:solidFill>
                  <a:srgbClr val="DE1E5A"/>
                </a:solidFill>
                <a:latin typeface="Twinkl" pitchFamily="50" charset="0"/>
              </a:rPr>
              <a:t>she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decided 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to</a:t>
            </a:r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test 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Kit’s</a:t>
            </a:r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hearing by moving further 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and</a:t>
            </a:r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further away from 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him.</a:t>
            </a:r>
            <a:endParaRPr lang="en-GB" sz="2000" dirty="0">
              <a:solidFill>
                <a:schemeClr val="bg1"/>
              </a:solidFill>
              <a:latin typeface="Twinkl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973D5C-D231-4E81-9199-5EB3FF8378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08" y="2122415"/>
            <a:ext cx="1000109" cy="27079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80F315-86ED-4502-AB62-BC0CBFAE17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504" y="1810455"/>
            <a:ext cx="943230" cy="242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06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14123245-2548-4B08-834F-80C4128D00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3" b="13162"/>
          <a:stretch/>
        </p:blipFill>
        <p:spPr>
          <a:xfrm>
            <a:off x="2727066" y="821178"/>
            <a:ext cx="6936289" cy="3943770"/>
          </a:xfrm>
          <a:prstGeom prst="roundRect">
            <a:avLst>
              <a:gd name="adj" fmla="val 1780"/>
            </a:avLst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75D5251-BE55-4F0B-A3E8-B1D4031F7B4D}"/>
              </a:ext>
            </a:extLst>
          </p:cNvPr>
          <p:cNvGrpSpPr/>
          <p:nvPr/>
        </p:nvGrpSpPr>
        <p:grpSpPr>
          <a:xfrm>
            <a:off x="9544051" y="227397"/>
            <a:ext cx="1123947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CB7D470-BC94-4057-AC92-1C40189F0B0A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098D35-134E-492B-AC25-BF70D788FD1B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12" name="Speech Bubble">
            <a:extLst>
              <a:ext uri="{FF2B5EF4-FFF2-40B4-BE49-F238E27FC236}">
                <a16:creationId xmlns:a16="http://schemas.microsoft.com/office/drawing/2014/main" id="{B0288A3D-4903-446A-9F9F-C5E99AF2DE15}"/>
              </a:ext>
            </a:extLst>
          </p:cNvPr>
          <p:cNvSpPr/>
          <p:nvPr/>
        </p:nvSpPr>
        <p:spPr>
          <a:xfrm>
            <a:off x="3245900" y="4547469"/>
            <a:ext cx="6093130" cy="1009406"/>
          </a:xfrm>
          <a:prstGeom prst="wedgeRoundRectCallout">
            <a:avLst>
              <a:gd name="adj1" fmla="val 20479"/>
              <a:gd name="adj2" fmla="val -4869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Twinkl" pitchFamily="50" charset="0"/>
              </a:rPr>
              <a:t>Can </a:t>
            </a:r>
            <a:r>
              <a:rPr lang="en-GB" sz="3200" dirty="0">
                <a:solidFill>
                  <a:srgbClr val="DE1E5A"/>
                </a:solidFill>
                <a:latin typeface="Twinkl" pitchFamily="50" charset="0"/>
              </a:rPr>
              <a:t>you</a:t>
            </a:r>
            <a:r>
              <a:rPr lang="en-GB" sz="3200" dirty="0">
                <a:solidFill>
                  <a:schemeClr val="tx1"/>
                </a:solidFill>
                <a:latin typeface="Twinkl" pitchFamily="50" charset="0"/>
              </a:rPr>
              <a:t> hear </a:t>
            </a:r>
            <a:r>
              <a:rPr lang="en-GB" sz="3200" dirty="0">
                <a:solidFill>
                  <a:srgbClr val="DE1E5A"/>
                </a:solidFill>
                <a:latin typeface="Twinkl" pitchFamily="50" charset="0"/>
              </a:rPr>
              <a:t>me</a:t>
            </a:r>
            <a:r>
              <a:rPr lang="en-GB" sz="3200" dirty="0">
                <a:latin typeface="Twinkl" pitchFamily="50" charset="0"/>
              </a:rPr>
              <a:t> </a:t>
            </a:r>
            <a:r>
              <a:rPr lang="en-GB" sz="3200" dirty="0">
                <a:solidFill>
                  <a:schemeClr val="tx1"/>
                </a:solidFill>
                <a:latin typeface="Twinkl" pitchFamily="50" charset="0"/>
              </a:rPr>
              <a:t>near this soil?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AC39FE-576B-4013-B9A0-8D6675576DC7}"/>
              </a:ext>
            </a:extLst>
          </p:cNvPr>
          <p:cNvGrpSpPr/>
          <p:nvPr/>
        </p:nvGrpSpPr>
        <p:grpSpPr>
          <a:xfrm>
            <a:off x="3501402" y="5335129"/>
            <a:ext cx="5456999" cy="93718"/>
            <a:chOff x="1977401" y="5335129"/>
            <a:chExt cx="5456999" cy="93718"/>
          </a:xfrm>
        </p:grpSpPr>
        <p:sp>
          <p:nvSpPr>
            <p:cNvPr id="27" name="Oval 26"/>
            <p:cNvSpPr/>
            <p:nvPr/>
          </p:nvSpPr>
          <p:spPr>
            <a:xfrm>
              <a:off x="1977401" y="5346529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792798" y="5340829"/>
              <a:ext cx="488319" cy="8231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11DDAD8-C495-4EC4-AC91-F272CE3F1F6F}"/>
                </a:ext>
              </a:extLst>
            </p:cNvPr>
            <p:cNvSpPr/>
            <p:nvPr/>
          </p:nvSpPr>
          <p:spPr>
            <a:xfrm>
              <a:off x="2209176" y="5346529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73505B2-5A2A-463C-8535-A2920E9E24CB}"/>
                </a:ext>
              </a:extLst>
            </p:cNvPr>
            <p:cNvSpPr/>
            <p:nvPr/>
          </p:nvSpPr>
          <p:spPr>
            <a:xfrm>
              <a:off x="2438676" y="5340829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52C4EF4-9774-418D-B787-FB34B5F74346}"/>
                </a:ext>
              </a:extLst>
            </p:cNvPr>
            <p:cNvSpPr/>
            <p:nvPr/>
          </p:nvSpPr>
          <p:spPr>
            <a:xfrm>
              <a:off x="3586345" y="5340829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ed Rectangle 30">
              <a:extLst>
                <a:ext uri="{FF2B5EF4-FFF2-40B4-BE49-F238E27FC236}">
                  <a16:creationId xmlns:a16="http://schemas.microsoft.com/office/drawing/2014/main" id="{83CEE54F-5662-4CB8-9011-ED0BE93A12CB}"/>
                </a:ext>
              </a:extLst>
            </p:cNvPr>
            <p:cNvSpPr/>
            <p:nvPr/>
          </p:nvSpPr>
          <p:spPr>
            <a:xfrm>
              <a:off x="5380338" y="5340829"/>
              <a:ext cx="488319" cy="8231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2BFFA3-12A1-418F-9AE3-7533E5086205}"/>
                </a:ext>
              </a:extLst>
            </p:cNvPr>
            <p:cNvSpPr/>
            <p:nvPr/>
          </p:nvSpPr>
          <p:spPr>
            <a:xfrm>
              <a:off x="5184627" y="5340829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ed Rectangle 30">
              <a:extLst>
                <a:ext uri="{FF2B5EF4-FFF2-40B4-BE49-F238E27FC236}">
                  <a16:creationId xmlns:a16="http://schemas.microsoft.com/office/drawing/2014/main" id="{30169ECE-EC80-48E6-8CB8-35D0EC205B2E}"/>
                </a:ext>
              </a:extLst>
            </p:cNvPr>
            <p:cNvSpPr/>
            <p:nvPr/>
          </p:nvSpPr>
          <p:spPr>
            <a:xfrm>
              <a:off x="6047088" y="5340829"/>
              <a:ext cx="335919" cy="8231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50A98CF-D9B6-40A1-BB93-A0C88FBFD4CD}"/>
                </a:ext>
              </a:extLst>
            </p:cNvPr>
            <p:cNvSpPr/>
            <p:nvPr/>
          </p:nvSpPr>
          <p:spPr>
            <a:xfrm>
              <a:off x="6444029" y="5340829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4835FEA-76AF-4752-9B87-1346AFDBAFB4}"/>
                </a:ext>
              </a:extLst>
            </p:cNvPr>
            <p:cNvSpPr/>
            <p:nvPr/>
          </p:nvSpPr>
          <p:spPr>
            <a:xfrm>
              <a:off x="6581019" y="5340829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D5AFAF7-7FB1-468A-91D4-2B741F8DDEF2}"/>
                </a:ext>
              </a:extLst>
            </p:cNvPr>
            <p:cNvSpPr/>
            <p:nvPr/>
          </p:nvSpPr>
          <p:spPr>
            <a:xfrm>
              <a:off x="6863835" y="5335129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2AABAA3-98B8-4013-B947-E73D4FBB13D5}"/>
                </a:ext>
              </a:extLst>
            </p:cNvPr>
            <p:cNvSpPr/>
            <p:nvPr/>
          </p:nvSpPr>
          <p:spPr>
            <a:xfrm>
              <a:off x="7352082" y="5335129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ed Rectangle 30">
              <a:extLst>
                <a:ext uri="{FF2B5EF4-FFF2-40B4-BE49-F238E27FC236}">
                  <a16:creationId xmlns:a16="http://schemas.microsoft.com/office/drawing/2014/main" id="{F419B866-D572-461A-8185-787078E6AED3}"/>
                </a:ext>
              </a:extLst>
            </p:cNvPr>
            <p:cNvSpPr/>
            <p:nvPr/>
          </p:nvSpPr>
          <p:spPr>
            <a:xfrm>
              <a:off x="7035344" y="5335129"/>
              <a:ext cx="262509" cy="8231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AE99FD7-2267-4DDE-827C-0B30CB22C1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05" y="3687488"/>
            <a:ext cx="1473002" cy="7262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3F126B-D7A4-4B00-9B02-FE3807400A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54" y="2273476"/>
            <a:ext cx="740769" cy="21402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5E2744B-5136-451D-A3A3-EBA41D36E2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87" y="1750096"/>
            <a:ext cx="513627" cy="1710403"/>
          </a:xfrm>
          <a:prstGeom prst="rect">
            <a:avLst/>
          </a:prstGeom>
        </p:spPr>
      </p:pic>
      <p:sp>
        <p:nvSpPr>
          <p:cNvPr id="44" name="Speech Bubble: Oval 43">
            <a:extLst>
              <a:ext uri="{FF2B5EF4-FFF2-40B4-BE49-F238E27FC236}">
                <a16:creationId xmlns:a16="http://schemas.microsoft.com/office/drawing/2014/main" id="{98E22E90-C252-4B0C-AED8-EDE31E19C2DD}"/>
              </a:ext>
            </a:extLst>
          </p:cNvPr>
          <p:cNvSpPr/>
          <p:nvPr/>
        </p:nvSpPr>
        <p:spPr>
          <a:xfrm>
            <a:off x="7750268" y="1492202"/>
            <a:ext cx="951319" cy="637384"/>
          </a:xfrm>
          <a:prstGeom prst="wedgeEllipseCallout">
            <a:avLst>
              <a:gd name="adj1" fmla="val 52082"/>
              <a:gd name="adj2" fmla="val 4978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66638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552030"/>
            <a:ext cx="8128001" cy="5747435"/>
          </a:xfrm>
          <a:prstGeom prst="roundRect">
            <a:avLst>
              <a:gd name="adj" fmla="val 1780"/>
            </a:avLst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75D5251-BE55-4F0B-A3E8-B1D4031F7B4D}"/>
              </a:ext>
            </a:extLst>
          </p:cNvPr>
          <p:cNvGrpSpPr/>
          <p:nvPr/>
        </p:nvGrpSpPr>
        <p:grpSpPr>
          <a:xfrm>
            <a:off x="9544051" y="227397"/>
            <a:ext cx="1123947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CB7D470-BC94-4057-AC92-1C40189F0B0A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098D35-134E-492B-AC25-BF70D788FD1B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5495153-76C0-4B6C-9D6D-9C6796C255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43" y="2071768"/>
            <a:ext cx="1000109" cy="27079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913FF2-6E6C-4A0D-B700-36C7A3F4A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504" y="1810455"/>
            <a:ext cx="943230" cy="24299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E17ABF-DA35-481A-AA08-CD3E899519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875" y="1536475"/>
            <a:ext cx="1259391" cy="356380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2208214" y="4564992"/>
            <a:ext cx="7775575" cy="1611971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You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passed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the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test!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You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don’t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n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ee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d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any more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medicine,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my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d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ear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,” said Doctor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Sam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</a:t>
            </a:r>
          </a:p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I’m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glad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I’m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better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n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ow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,” said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Kit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 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but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I’m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sad 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at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all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the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medicine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has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gone -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love bananas!” </a:t>
            </a:r>
          </a:p>
        </p:txBody>
      </p:sp>
    </p:spTree>
    <p:extLst>
      <p:ext uri="{BB962C8B-B14F-4D97-AF65-F5344CB8AC3E}">
        <p14:creationId xmlns:p14="http://schemas.microsoft.com/office/powerpoint/2010/main" val="2079123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F04CDD57-C6AE-4618-8E0E-075E4415D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964" y="923926"/>
            <a:ext cx="8220075" cy="993775"/>
          </a:xfrm>
        </p:spPr>
        <p:txBody>
          <a:bodyPr/>
          <a:lstStyle/>
          <a:p>
            <a:pPr algn="ctr"/>
            <a:r>
              <a:rPr lang="en-GB" altLang="en-US" b="0" dirty="0"/>
              <a:t>Today, we have learnt...</a:t>
            </a:r>
            <a:endParaRPr lang="en-GB" altLang="en-US" sz="20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785BCA-3F50-4BAC-8ADB-C5ED31D5EB6D}"/>
              </a:ext>
            </a:extLst>
          </p:cNvPr>
          <p:cNvSpPr txBox="1"/>
          <p:nvPr/>
        </p:nvSpPr>
        <p:spPr>
          <a:xfrm>
            <a:off x="2508372" y="1707155"/>
            <a:ext cx="717525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dirty="0">
                <a:ln w="57150">
                  <a:noFill/>
                </a:ln>
                <a:latin typeface="Twinkl SemiBold" pitchFamily="2" charset="0"/>
              </a:rPr>
              <a:t>ear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AA152E-D7E4-4908-A91B-F07672E72F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28"/>
          <a:stretch/>
        </p:blipFill>
        <p:spPr>
          <a:xfrm rot="20651944">
            <a:off x="2282974" y="3079987"/>
            <a:ext cx="1937857" cy="29614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EF1DCD-2449-4250-9996-CA19FB84A5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5"/>
          <a:stretch/>
        </p:blipFill>
        <p:spPr>
          <a:xfrm rot="952824">
            <a:off x="8042248" y="3125045"/>
            <a:ext cx="1863754" cy="296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7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265" y="545986"/>
            <a:ext cx="8135471" cy="5752717"/>
          </a:xfrm>
          <a:prstGeom prst="roundRect">
            <a:avLst>
              <a:gd name="adj" fmla="val 2959"/>
            </a:avLst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FC790CE-2E49-4104-AC97-45A62B385D96}"/>
              </a:ext>
            </a:extLst>
          </p:cNvPr>
          <p:cNvGrpSpPr/>
          <p:nvPr/>
        </p:nvGrpSpPr>
        <p:grpSpPr>
          <a:xfrm>
            <a:off x="9544051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0CE789-9947-4E90-9465-4AF7900E3F5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1FC5D8-520C-4223-8AE0-DFA4A5A4CEA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40C1626-974D-4D5A-A0D3-5B54AAF168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265" y="1881873"/>
            <a:ext cx="999774" cy="285077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2208214" y="4854389"/>
            <a:ext cx="7775575" cy="1322575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One day, 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Kit</a:t>
            </a:r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woke</a:t>
            </a:r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up wi</a:t>
            </a:r>
            <a:r>
              <a:rPr lang="en-GB" sz="20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 a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sore ear. “Ouch!” said 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Kit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 “</a:t>
            </a:r>
            <a:r>
              <a:rPr lang="en-GB" sz="2000" dirty="0">
                <a:solidFill>
                  <a:srgbClr val="DE1E5A"/>
                </a:solidFill>
                <a:latin typeface="Twinkl" pitchFamily="50" charset="0"/>
              </a:rPr>
              <a:t>My</a:t>
            </a:r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ear</a:t>
            </a:r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h</a:t>
            </a:r>
            <a:r>
              <a:rPr lang="en-GB" sz="2000" u="sng" dirty="0">
                <a:solidFill>
                  <a:srgbClr val="7030A0"/>
                </a:solidFill>
                <a:latin typeface="Twinkl" pitchFamily="50" charset="0"/>
              </a:rPr>
              <a:t>ur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ts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!”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000" dirty="0">
                <a:solidFill>
                  <a:srgbClr val="DE1E5A"/>
                </a:solidFill>
                <a:latin typeface="Twinkl" pitchFamily="50" charset="0"/>
              </a:rPr>
              <a:t>You</a:t>
            </a:r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n</a:t>
            </a:r>
            <a:r>
              <a:rPr lang="en-GB" sz="2000" u="sng" dirty="0">
                <a:solidFill>
                  <a:srgbClr val="7030A0"/>
                </a:solidFill>
                <a:latin typeface="Twinkl" pitchFamily="50" charset="0"/>
              </a:rPr>
              <a:t>ee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d</a:t>
            </a:r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to s</a:t>
            </a:r>
            <a:r>
              <a:rPr lang="en-GB" sz="2000" u="sng" dirty="0">
                <a:solidFill>
                  <a:srgbClr val="7030A0"/>
                </a:solidFill>
                <a:latin typeface="Twinkl" pitchFamily="50" charset="0"/>
              </a:rPr>
              <a:t>ee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 the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doctor,” said 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Dad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 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Dad</a:t>
            </a:r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ra</a:t>
            </a:r>
            <a:r>
              <a:rPr lang="en-GB" sz="2000" u="sng" dirty="0">
                <a:solidFill>
                  <a:srgbClr val="7030A0"/>
                </a:solidFill>
                <a:latin typeface="Twinkl" pitchFamily="50" charset="0"/>
              </a:rPr>
              <a:t>ng</a:t>
            </a:r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f</a:t>
            </a:r>
            <a:r>
              <a:rPr lang="en-GB" sz="2000" u="sng" dirty="0">
                <a:solidFill>
                  <a:srgbClr val="7030A0"/>
                </a:solidFill>
                <a:latin typeface="Twinkl" pitchFamily="50" charset="0"/>
              </a:rPr>
              <a:t>or</a:t>
            </a:r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an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appointment straight away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.</a:t>
            </a:r>
            <a:endParaRPr lang="en-GB" sz="2000" dirty="0">
              <a:solidFill>
                <a:schemeClr val="bg1"/>
              </a:solidFill>
              <a:latin typeface="Twinkl" pitchFamily="50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B5B098-6ABC-4F89-9EFE-75A3A940E4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51" y="1166071"/>
            <a:ext cx="1393343" cy="35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06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94" y="554544"/>
            <a:ext cx="8097819" cy="5726093"/>
          </a:xfrm>
          <a:prstGeom prst="roundRect">
            <a:avLst>
              <a:gd name="adj" fmla="val 2172"/>
            </a:avLst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FC790CE-2E49-4104-AC97-45A62B385D96}"/>
              </a:ext>
            </a:extLst>
          </p:cNvPr>
          <p:cNvGrpSpPr/>
          <p:nvPr/>
        </p:nvGrpSpPr>
        <p:grpSpPr>
          <a:xfrm>
            <a:off x="9544051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0CE789-9947-4E90-9465-4AF7900E3F5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1FC5D8-520C-4223-8AE0-DFA4A5A4CEA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BD2CB67-240C-4322-9E74-676D46F8C9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245" y="1435750"/>
            <a:ext cx="2515273" cy="345202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2208214" y="4723003"/>
            <a:ext cx="7775575" cy="1453961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The</a:t>
            </a:r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doctor looked 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into</a:t>
            </a:r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Kit’s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ears 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wi</a:t>
            </a:r>
            <a:r>
              <a:rPr lang="en-GB" sz="20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a</a:t>
            </a:r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special</a:t>
            </a:r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t</a:t>
            </a:r>
            <a:r>
              <a:rPr lang="en-GB" sz="2000" u="sng" dirty="0">
                <a:solidFill>
                  <a:srgbClr val="7030A0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l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</a:t>
            </a:r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“Hmmm,” said Doctor Benjamin. “</a:t>
            </a:r>
            <a:r>
              <a:rPr lang="en-GB" sz="2000" dirty="0">
                <a:solidFill>
                  <a:srgbClr val="DE1E5A"/>
                </a:solidFill>
                <a:latin typeface="Twinkl" pitchFamily="50" charset="0"/>
              </a:rPr>
              <a:t>You</a:t>
            </a:r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certainly have 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a</a:t>
            </a:r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poorly ear.” 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The</a:t>
            </a:r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doctor gave 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Kit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some medicine. “Make sure </a:t>
            </a:r>
            <a:r>
              <a:rPr lang="en-GB" sz="2000" dirty="0">
                <a:solidFill>
                  <a:srgbClr val="DE1E5A"/>
                </a:solidFill>
                <a:latin typeface="Twinkl" pitchFamily="50" charset="0"/>
              </a:rPr>
              <a:t>you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take 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it</a:t>
            </a:r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three</a:t>
            </a:r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 times </a:t>
            </a:r>
            <a:r>
              <a:rPr lang="en-GB" sz="2000" dirty="0">
                <a:solidFill>
                  <a:srgbClr val="7030A0"/>
                </a:solidFill>
                <a:latin typeface="Twinkl" pitchFamily="50" charset="0"/>
              </a:rPr>
              <a:t>a</a:t>
            </a:r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day,” </a:t>
            </a:r>
            <a:r>
              <a:rPr lang="en-GB" sz="2000" dirty="0">
                <a:solidFill>
                  <a:srgbClr val="DE1E5A"/>
                </a:solidFill>
                <a:latin typeface="Twinkl" pitchFamily="50" charset="0"/>
              </a:rPr>
              <a:t>he</a:t>
            </a:r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said.</a:t>
            </a:r>
          </a:p>
        </p:txBody>
      </p:sp>
    </p:spTree>
    <p:extLst>
      <p:ext uri="{BB962C8B-B14F-4D97-AF65-F5344CB8AC3E}">
        <p14:creationId xmlns:p14="http://schemas.microsoft.com/office/powerpoint/2010/main" val="3103755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94" y="554544"/>
            <a:ext cx="8097819" cy="5726093"/>
          </a:xfrm>
          <a:prstGeom prst="roundRect">
            <a:avLst>
              <a:gd name="adj" fmla="val 2172"/>
            </a:avLst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FC790CE-2E49-4104-AC97-45A62B385D96}"/>
              </a:ext>
            </a:extLst>
          </p:cNvPr>
          <p:cNvGrpSpPr/>
          <p:nvPr/>
        </p:nvGrpSpPr>
        <p:grpSpPr>
          <a:xfrm>
            <a:off x="9544051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0CE789-9947-4E90-9465-4AF7900E3F5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1FC5D8-520C-4223-8AE0-DFA4A5A4CEA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2208214" y="4862165"/>
            <a:ext cx="7775575" cy="131479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200" dirty="0">
                <a:solidFill>
                  <a:srgbClr val="7030A0"/>
                </a:solidFill>
                <a:latin typeface="Twinkl" pitchFamily="50" charset="0"/>
              </a:rPr>
              <a:t>Kit</a:t>
            </a:r>
            <a:r>
              <a:rPr lang="en-GB" sz="2200" dirty="0">
                <a:solidFill>
                  <a:schemeClr val="tx1"/>
                </a:solidFill>
                <a:latin typeface="Twinkl" pitchFamily="50" charset="0"/>
              </a:rPr>
              <a:t> told </a:t>
            </a:r>
            <a:r>
              <a:rPr lang="en-GB" sz="2200" dirty="0">
                <a:solidFill>
                  <a:srgbClr val="7030A0"/>
                </a:solidFill>
                <a:latin typeface="Twinkl" pitchFamily="50" charset="0"/>
              </a:rPr>
              <a:t>Sam</a:t>
            </a:r>
            <a:r>
              <a:rPr lang="en-GB" sz="22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200" dirty="0">
                <a:solidFill>
                  <a:schemeClr val="tx1"/>
                </a:solidFill>
                <a:latin typeface="Twinkl" pitchFamily="50" charset="0"/>
              </a:rPr>
              <a:t>all about </a:t>
            </a:r>
            <a:r>
              <a:rPr lang="en-GB" sz="2200" dirty="0">
                <a:solidFill>
                  <a:srgbClr val="7030A0"/>
                </a:solidFill>
                <a:latin typeface="Twinkl" pitchFamily="50" charset="0"/>
              </a:rPr>
              <a:t>the</a:t>
            </a:r>
            <a:r>
              <a:rPr lang="en-GB" sz="22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200" dirty="0">
                <a:solidFill>
                  <a:schemeClr val="tx1"/>
                </a:solidFill>
                <a:latin typeface="Twinkl" pitchFamily="50" charset="0"/>
              </a:rPr>
              <a:t>doctor</a:t>
            </a:r>
            <a:r>
              <a:rPr lang="en-GB" sz="22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200" dirty="0">
                <a:solidFill>
                  <a:srgbClr val="7030A0"/>
                </a:solidFill>
                <a:latin typeface="Twinkl" pitchFamily="50" charset="0"/>
              </a:rPr>
              <a:t>and his </a:t>
            </a:r>
            <a:r>
              <a:rPr lang="en-GB" sz="2200" dirty="0">
                <a:solidFill>
                  <a:schemeClr val="tx1"/>
                </a:solidFill>
                <a:latin typeface="Twinkl" pitchFamily="50" charset="0"/>
              </a:rPr>
              <a:t>medicine when </a:t>
            </a:r>
            <a:r>
              <a:rPr lang="en-GB" sz="2200" dirty="0">
                <a:solidFill>
                  <a:srgbClr val="DE1E5A"/>
                </a:solidFill>
                <a:latin typeface="Twinkl" pitchFamily="50" charset="0"/>
              </a:rPr>
              <a:t>he</a:t>
            </a:r>
            <a:r>
              <a:rPr lang="en-GB" sz="22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200" dirty="0">
                <a:solidFill>
                  <a:srgbClr val="7030A0"/>
                </a:solidFill>
                <a:latin typeface="Twinkl" pitchFamily="50" charset="0"/>
              </a:rPr>
              <a:t>got</a:t>
            </a:r>
            <a:r>
              <a:rPr lang="en-GB" sz="22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200" dirty="0">
                <a:solidFill>
                  <a:schemeClr val="tx1"/>
                </a:solidFill>
                <a:latin typeface="Twinkl" pitchFamily="50" charset="0"/>
              </a:rPr>
              <a:t>home. </a:t>
            </a:r>
            <a:r>
              <a:rPr lang="en-GB" sz="2200" dirty="0">
                <a:solidFill>
                  <a:srgbClr val="7030A0"/>
                </a:solidFill>
                <a:latin typeface="Twinkl" pitchFamily="50" charset="0"/>
              </a:rPr>
              <a:t>The</a:t>
            </a:r>
            <a:r>
              <a:rPr lang="en-GB" sz="22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200" dirty="0">
                <a:solidFill>
                  <a:schemeClr val="tx1"/>
                </a:solidFill>
                <a:latin typeface="Twinkl" pitchFamily="50" charset="0"/>
              </a:rPr>
              <a:t>medicine tasted </a:t>
            </a:r>
            <a:r>
              <a:rPr lang="en-GB" sz="2200" dirty="0">
                <a:solidFill>
                  <a:srgbClr val="7030A0"/>
                </a:solidFill>
                <a:latin typeface="Twinkl" pitchFamily="50" charset="0"/>
              </a:rPr>
              <a:t>of</a:t>
            </a:r>
            <a:r>
              <a:rPr lang="en-GB" sz="22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200" dirty="0">
                <a:solidFill>
                  <a:schemeClr val="tx1"/>
                </a:solidFill>
                <a:latin typeface="Twinkl" pitchFamily="50" charset="0"/>
              </a:rPr>
              <a:t>bananas, which Kit really liked, </a:t>
            </a:r>
            <a:r>
              <a:rPr lang="en-GB" sz="2200" dirty="0">
                <a:solidFill>
                  <a:srgbClr val="7030A0"/>
                </a:solidFill>
                <a:latin typeface="Twinkl" pitchFamily="50" charset="0"/>
              </a:rPr>
              <a:t>and his </a:t>
            </a:r>
            <a:r>
              <a:rPr lang="en-GB" sz="2200" dirty="0">
                <a:solidFill>
                  <a:schemeClr val="tx1"/>
                </a:solidFill>
                <a:latin typeface="Twinkl" pitchFamily="50" charset="0"/>
              </a:rPr>
              <a:t>sore ear </a:t>
            </a:r>
            <a:r>
              <a:rPr lang="en-GB" sz="2200" dirty="0">
                <a:solidFill>
                  <a:srgbClr val="DE1E5A"/>
                </a:solidFill>
                <a:latin typeface="Twinkl" pitchFamily="50" charset="0"/>
              </a:rPr>
              <a:t>was</a:t>
            </a:r>
            <a:r>
              <a:rPr lang="en-GB" sz="22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200" dirty="0">
                <a:solidFill>
                  <a:schemeClr val="tx1"/>
                </a:solidFill>
                <a:latin typeface="Twinkl" pitchFamily="50" charset="0"/>
              </a:rPr>
              <a:t>better very </a:t>
            </a:r>
            <a:r>
              <a:rPr lang="en-GB" sz="2200" dirty="0">
                <a:solidFill>
                  <a:srgbClr val="7030A0"/>
                </a:solidFill>
                <a:latin typeface="Twinkl" pitchFamily="50" charset="0"/>
              </a:rPr>
              <a:t>s</a:t>
            </a:r>
            <a:r>
              <a:rPr lang="en-GB" sz="2200" u="sng" dirty="0">
                <a:solidFill>
                  <a:srgbClr val="7030A0"/>
                </a:solidFill>
                <a:latin typeface="Twinkl" pitchFamily="50" charset="0"/>
              </a:rPr>
              <a:t>oo</a:t>
            </a:r>
            <a:r>
              <a:rPr lang="en-GB" sz="2200" dirty="0">
                <a:solidFill>
                  <a:srgbClr val="7030A0"/>
                </a:solidFill>
                <a:latin typeface="Twinkl" pitchFamily="50" charset="0"/>
              </a:rPr>
              <a:t>n</a:t>
            </a:r>
            <a:r>
              <a:rPr lang="en-GB" sz="2200" dirty="0">
                <a:solidFill>
                  <a:schemeClr val="tx1"/>
                </a:solidFill>
                <a:latin typeface="Twinkl" pitchFamily="50" charset="0"/>
              </a:rPr>
              <a:t>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3C6787-B756-4FEA-975B-7F038BB86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058" y="1810455"/>
            <a:ext cx="1023578" cy="24299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53E349-161D-4550-8F7B-23EC476FCF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504" y="1810455"/>
            <a:ext cx="943230" cy="242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02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6A478C-8BD0-4C72-B9E5-FEE907C50D24}"/>
              </a:ext>
            </a:extLst>
          </p:cNvPr>
          <p:cNvSpPr/>
          <p:nvPr/>
        </p:nvSpPr>
        <p:spPr>
          <a:xfrm>
            <a:off x="2430822" y="5263410"/>
            <a:ext cx="7516474" cy="731664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Twinkl" pitchFamily="50" charset="0"/>
              </a:rPr>
              <a:t>e</a:t>
            </a:r>
            <a:r>
              <a:rPr lang="en-GB" sz="2800" dirty="0">
                <a:solidFill>
                  <a:schemeClr val="tx1"/>
                </a:solidFill>
                <a:latin typeface="Twinkl" pitchFamily="50" charset="0"/>
              </a:rPr>
              <a:t>, </a:t>
            </a:r>
            <a:r>
              <a:rPr lang="en-GB" sz="2800" b="1" dirty="0">
                <a:solidFill>
                  <a:schemeClr val="tx1"/>
                </a:solidFill>
                <a:latin typeface="Twinkl" pitchFamily="50" charset="0"/>
              </a:rPr>
              <a:t>a</a:t>
            </a:r>
            <a:r>
              <a:rPr lang="en-GB" sz="2800" dirty="0">
                <a:solidFill>
                  <a:schemeClr val="tx1"/>
                </a:solidFill>
                <a:latin typeface="Twinkl" pitchFamily="50" charset="0"/>
              </a:rPr>
              <a:t> and </a:t>
            </a:r>
            <a:r>
              <a:rPr lang="en-GB" sz="2800" b="1" dirty="0">
                <a:solidFill>
                  <a:schemeClr val="tx1"/>
                </a:solidFill>
                <a:latin typeface="Twinkl" pitchFamily="50" charset="0"/>
              </a:rPr>
              <a:t>r</a:t>
            </a:r>
            <a:r>
              <a:rPr lang="en-GB" sz="2800" dirty="0">
                <a:solidFill>
                  <a:schemeClr val="tx1"/>
                </a:solidFill>
                <a:latin typeface="Twinkl" pitchFamily="50" charset="0"/>
              </a:rPr>
              <a:t> are a team. They say </a:t>
            </a:r>
            <a:r>
              <a:rPr lang="en-GB" sz="2800" b="1" dirty="0">
                <a:solidFill>
                  <a:schemeClr val="tx1"/>
                </a:solidFill>
                <a:latin typeface="Twinkl" pitchFamily="50" charset="0"/>
              </a:rPr>
              <a:t>ear</a:t>
            </a:r>
            <a:r>
              <a:rPr lang="en-GB" sz="2800" dirty="0">
                <a:solidFill>
                  <a:schemeClr val="tx1"/>
                </a:solidFill>
                <a:latin typeface="Twinkl" pitchFamily="50" charset="0"/>
              </a:rPr>
              <a:t>.</a:t>
            </a:r>
          </a:p>
        </p:txBody>
      </p:sp>
      <p:pic>
        <p:nvPicPr>
          <p:cNvPr id="16" name="EAR">
            <a:hlinkClick r:id="" action="ppaction://media"/>
            <a:extLst>
              <a:ext uri="{FF2B5EF4-FFF2-40B4-BE49-F238E27FC236}">
                <a16:creationId xmlns:a16="http://schemas.microsoft.com/office/drawing/2014/main" id="{00ADCB44-29CC-4B71-9492-C7F170D271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9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7639" y="6989427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A3E042-38C1-4E9D-A673-736FEB02834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94"/>
          <a:stretch/>
        </p:blipFill>
        <p:spPr>
          <a:xfrm rot="20999233">
            <a:off x="5013802" y="1422644"/>
            <a:ext cx="2201742" cy="342756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FC790CE-2E49-4104-AC97-45A62B385D96}"/>
              </a:ext>
            </a:extLst>
          </p:cNvPr>
          <p:cNvGrpSpPr/>
          <p:nvPr/>
        </p:nvGrpSpPr>
        <p:grpSpPr>
          <a:xfrm>
            <a:off x="9544051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0CE789-9947-4E90-9465-4AF7900E3F5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1FC5D8-520C-4223-8AE0-DFA4A5A4CEA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FF21931-038E-4846-96B4-054DB145BBBF}"/>
              </a:ext>
            </a:extLst>
          </p:cNvPr>
          <p:cNvSpPr txBox="1"/>
          <p:nvPr/>
        </p:nvSpPr>
        <p:spPr>
          <a:xfrm>
            <a:off x="4930215" y="334180"/>
            <a:ext cx="2000869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700" b="1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F21931-038E-4846-96B4-054DB145BBBF}"/>
              </a:ext>
            </a:extLst>
          </p:cNvPr>
          <p:cNvSpPr txBox="1"/>
          <p:nvPr/>
        </p:nvSpPr>
        <p:spPr>
          <a:xfrm>
            <a:off x="2869010" y="334182"/>
            <a:ext cx="2037737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700" b="1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</a:t>
            </a:r>
          </a:p>
        </p:txBody>
      </p:sp>
      <p:pic>
        <p:nvPicPr>
          <p:cNvPr id="7" name="OU (OW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26022" y="-846725"/>
            <a:ext cx="609600" cy="609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2098B2-F097-4582-9B68-277824E211E1}"/>
              </a:ext>
            </a:extLst>
          </p:cNvPr>
          <p:cNvSpPr txBox="1"/>
          <p:nvPr/>
        </p:nvSpPr>
        <p:spPr>
          <a:xfrm>
            <a:off x="7333500" y="334181"/>
            <a:ext cx="1492716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700" b="1" dirty="0">
                <a:ln w="571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67561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9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1" grpId="0" animBg="1"/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FC790CE-2E49-4104-AC97-45A62B385D96}"/>
              </a:ext>
            </a:extLst>
          </p:cNvPr>
          <p:cNvGrpSpPr/>
          <p:nvPr/>
        </p:nvGrpSpPr>
        <p:grpSpPr>
          <a:xfrm>
            <a:off x="9544051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0CE789-9947-4E90-9465-4AF7900E3F5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1FC5D8-520C-4223-8AE0-DFA4A5A4CEA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544051" y="227397"/>
            <a:ext cx="1123947" cy="504056"/>
            <a:chOff x="8020930" y="1700808"/>
            <a:chExt cx="1159582" cy="504056"/>
          </a:xfrm>
          <a:solidFill>
            <a:schemeClr val="accent3"/>
          </a:solidFill>
        </p:grpSpPr>
        <p:sp>
          <p:nvSpPr>
            <p:cNvPr id="20" name="Oval 19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4" name="Rectangle: Rounded Corners 14">
            <a:extLst>
              <a:ext uri="{FF2B5EF4-FFF2-40B4-BE49-F238E27FC236}">
                <a16:creationId xmlns:a16="http://schemas.microsoft.com/office/drawing/2014/main" id="{09A5B2B0-C335-4AE7-9CAD-B03432A68BE7}"/>
              </a:ext>
            </a:extLst>
          </p:cNvPr>
          <p:cNvSpPr/>
          <p:nvPr/>
        </p:nvSpPr>
        <p:spPr>
          <a:xfrm flipH="1">
            <a:off x="2438400" y="1473200"/>
            <a:ext cx="5697452" cy="790056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Cup your hand around your ear. </a:t>
            </a:r>
          </a:p>
        </p:txBody>
      </p:sp>
      <p:sp>
        <p:nvSpPr>
          <p:cNvPr id="23" name="Speech Bubble">
            <a:extLst>
              <a:ext uri="{FF2B5EF4-FFF2-40B4-BE49-F238E27FC236}">
                <a16:creationId xmlns:a16="http://schemas.microsoft.com/office/drawing/2014/main" id="{B63F4234-E68A-49FB-8C5E-F0F4DC9430E7}"/>
              </a:ext>
            </a:extLst>
          </p:cNvPr>
          <p:cNvSpPr/>
          <p:nvPr/>
        </p:nvSpPr>
        <p:spPr>
          <a:xfrm flipH="1">
            <a:off x="5642993" y="2740595"/>
            <a:ext cx="2152708" cy="904430"/>
          </a:xfrm>
          <a:prstGeom prst="wedgeRoundRectCallout">
            <a:avLst>
              <a:gd name="adj1" fmla="val -70605"/>
              <a:gd name="adj2" fmla="val -5628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Twinkl" pitchFamily="50" charset="0"/>
              </a:rPr>
              <a:t>Say ‘ear’.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40448B6-D6AA-4120-AF5B-C58F41C3D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505" y="1269482"/>
            <a:ext cx="1565111" cy="4871249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D003BE68-2E2F-48A7-A20B-B5AA1FD4238C}"/>
              </a:ext>
            </a:extLst>
          </p:cNvPr>
          <p:cNvSpPr txBox="1">
            <a:spLocks/>
          </p:cNvSpPr>
          <p:nvPr/>
        </p:nvSpPr>
        <p:spPr>
          <a:xfrm>
            <a:off x="1985963" y="579508"/>
            <a:ext cx="8220075" cy="62928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/>
            <a:r>
              <a:rPr lang="en-GB" altLang="en-US" dirty="0">
                <a:latin typeface="Twinkl SemiBold" pitchFamily="2" charset="0"/>
              </a:rPr>
              <a:t>Action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9DACBF-DBA6-40E9-8391-4D69D1E926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21"/>
          <a:stretch/>
        </p:blipFill>
        <p:spPr>
          <a:xfrm>
            <a:off x="2878074" y="2527665"/>
            <a:ext cx="2303527" cy="359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7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36ECE96-C32A-41A9-8A5D-5A98307EBD94}"/>
              </a:ext>
            </a:extLst>
          </p:cNvPr>
          <p:cNvGrpSpPr/>
          <p:nvPr/>
        </p:nvGrpSpPr>
        <p:grpSpPr>
          <a:xfrm>
            <a:off x="3913807" y="3318778"/>
            <a:ext cx="4590887" cy="1689372"/>
            <a:chOff x="2389806" y="3310936"/>
            <a:chExt cx="4590887" cy="168937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A65925-6B1D-47AB-AAC3-80CD46EE1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9806" y="3476257"/>
              <a:ext cx="1215686" cy="152405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D80D7D6-5B82-492F-8500-23D63E8B6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336" y="3476257"/>
              <a:ext cx="1546464" cy="152405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048BED2-E32C-4404-96D1-EA5D4C474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596" y="3310936"/>
              <a:ext cx="1367097" cy="167259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0A562F-799F-4A81-8A27-E041E185342C}"/>
              </a:ext>
            </a:extLst>
          </p:cNvPr>
          <p:cNvGrpSpPr/>
          <p:nvPr/>
        </p:nvGrpSpPr>
        <p:grpSpPr>
          <a:xfrm>
            <a:off x="9544051" y="227397"/>
            <a:ext cx="1123947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17B66C8-844C-4FD3-8DB8-70589E3775AE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CDD8092-B084-4609-93B2-0D753F2235D3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544051" y="227397"/>
            <a:ext cx="1123947" cy="504056"/>
            <a:chOff x="8020930" y="1700808"/>
            <a:chExt cx="1159582" cy="504056"/>
          </a:xfrm>
          <a:solidFill>
            <a:schemeClr val="accent3"/>
          </a:solidFill>
        </p:grpSpPr>
        <p:sp>
          <p:nvSpPr>
            <p:cNvPr id="14" name="Oval 13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003BE68-2E2F-48A7-A20B-B5AA1FD4238C}"/>
              </a:ext>
            </a:extLst>
          </p:cNvPr>
          <p:cNvSpPr txBox="1">
            <a:spLocks/>
          </p:cNvSpPr>
          <p:nvPr/>
        </p:nvSpPr>
        <p:spPr>
          <a:xfrm>
            <a:off x="2011949" y="629300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/>
            <a:r>
              <a:rPr lang="en-GB" altLang="en-US" dirty="0">
                <a:latin typeface="Twinkl SemiBold" pitchFamily="2" charset="0"/>
              </a:rPr>
              <a:t>Write the Letters</a:t>
            </a:r>
          </a:p>
        </p:txBody>
      </p:sp>
      <p:sp>
        <p:nvSpPr>
          <p:cNvPr id="17" name="Rectangle: Rounded Corners 10">
            <a:extLst>
              <a:ext uri="{FF2B5EF4-FFF2-40B4-BE49-F238E27FC236}">
                <a16:creationId xmlns:a16="http://schemas.microsoft.com/office/drawing/2014/main" id="{E56A478C-8BD0-4C72-B9E5-FEE907C50D24}"/>
              </a:ext>
            </a:extLst>
          </p:cNvPr>
          <p:cNvSpPr/>
          <p:nvPr/>
        </p:nvSpPr>
        <p:spPr>
          <a:xfrm>
            <a:off x="2333000" y="1473200"/>
            <a:ext cx="7516474" cy="1089672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Around the egg and under the cup.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Around the apple, up the stalk and down the leaf.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Down the robot's body, up and over its arm.</a:t>
            </a:r>
          </a:p>
        </p:txBody>
      </p:sp>
      <p:grpSp>
        <p:nvGrpSpPr>
          <p:cNvPr id="18" name="Write Action">
            <a:extLst>
              <a:ext uri="{FF2B5EF4-FFF2-40B4-BE49-F238E27FC236}">
                <a16:creationId xmlns:a16="http://schemas.microsoft.com/office/drawing/2014/main" id="{59A4B36C-D4AD-4A28-8D66-C84181668F71}"/>
              </a:ext>
            </a:extLst>
          </p:cNvPr>
          <p:cNvGrpSpPr/>
          <p:nvPr/>
        </p:nvGrpSpPr>
        <p:grpSpPr>
          <a:xfrm>
            <a:off x="8438614" y="5517232"/>
            <a:ext cx="1545818" cy="720080"/>
            <a:chOff x="6914614" y="5517232"/>
            <a:chExt cx="1545818" cy="720080"/>
          </a:xfrm>
        </p:grpSpPr>
        <p:grpSp>
          <p:nvGrpSpPr>
            <p:cNvPr id="19" name="Write action">
              <a:extLst>
                <a:ext uri="{FF2B5EF4-FFF2-40B4-BE49-F238E27FC236}">
                  <a16:creationId xmlns:a16="http://schemas.microsoft.com/office/drawing/2014/main" id="{31557B25-6165-45BD-A3F4-FE271F6E7637}"/>
                </a:ext>
              </a:extLst>
            </p:cNvPr>
            <p:cNvGrpSpPr/>
            <p:nvPr/>
          </p:nvGrpSpPr>
          <p:grpSpPr>
            <a:xfrm>
              <a:off x="6914614" y="5517232"/>
              <a:ext cx="1545818" cy="720080"/>
              <a:chOff x="6914614" y="5517232"/>
              <a:chExt cx="1545818" cy="720080"/>
            </a:xfrm>
          </p:grpSpPr>
          <p:sp>
            <p:nvSpPr>
              <p:cNvPr id="24" name="Rectangle: Rounded Corners 12">
                <a:extLst>
                  <a:ext uri="{FF2B5EF4-FFF2-40B4-BE49-F238E27FC236}">
                    <a16:creationId xmlns:a16="http://schemas.microsoft.com/office/drawing/2014/main" id="{602A076B-8F29-4165-A4BA-BDAB268982F1}"/>
                  </a:ext>
                </a:extLst>
              </p:cNvPr>
              <p:cNvSpPr/>
              <p:nvPr/>
            </p:nvSpPr>
            <p:spPr>
              <a:xfrm>
                <a:off x="6914614" y="5650938"/>
                <a:ext cx="1099786" cy="432048"/>
              </a:xfrm>
              <a:prstGeom prst="roundRect">
                <a:avLst>
                  <a:gd name="adj" fmla="val 50000"/>
                </a:avLst>
              </a:prstGeom>
              <a:solidFill>
                <a:srgbClr val="CB479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dirty="0">
                    <a:latin typeface="Twinkl SemiBold" pitchFamily="2" charset="0"/>
                  </a:rPr>
                  <a:t>Play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AACD1DB-F3E2-48FF-A4D2-1D79EC5D1DD8}"/>
                  </a:ext>
                </a:extLst>
              </p:cNvPr>
              <p:cNvSpPr/>
              <p:nvPr/>
            </p:nvSpPr>
            <p:spPr>
              <a:xfrm>
                <a:off x="7740352" y="5517232"/>
                <a:ext cx="720080" cy="7200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CB47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C4B4860-B190-4D4F-9A93-6988FBF04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376" y="5517232"/>
              <a:ext cx="504056" cy="502485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76FE1C8D-BA5F-43AE-99F8-4D4FA7F33534}"/>
              </a:ext>
            </a:extLst>
          </p:cNvPr>
          <p:cNvSpPr/>
          <p:nvPr/>
        </p:nvSpPr>
        <p:spPr>
          <a:xfrm>
            <a:off x="3729961" y="2024977"/>
            <a:ext cx="1165704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9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e</a:t>
            </a:r>
            <a:endParaRPr lang="en-GB" sz="239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E65CB5C-7D8E-42B4-80E6-D7B1EFABADD0}"/>
              </a:ext>
            </a:extLst>
          </p:cNvPr>
          <p:cNvSpPr/>
          <p:nvPr/>
        </p:nvSpPr>
        <p:spPr>
          <a:xfrm>
            <a:off x="5281509" y="2033271"/>
            <a:ext cx="1372492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9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a</a:t>
            </a:r>
            <a:endParaRPr lang="en-GB" sz="166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408B3C6-00A7-4C08-A16D-416FBD2AB048}"/>
              </a:ext>
            </a:extLst>
          </p:cNvPr>
          <p:cNvSpPr/>
          <p:nvPr/>
        </p:nvSpPr>
        <p:spPr>
          <a:xfrm>
            <a:off x="7170027" y="2044812"/>
            <a:ext cx="107273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9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r</a:t>
            </a:r>
            <a:endParaRPr lang="en-GB" sz="239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948EA16-443A-4400-AC41-DB02E211FA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477" y="2984610"/>
            <a:ext cx="710150" cy="70793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E20258-F58C-4B97-A712-FFE7A2C1AB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00" y="3639556"/>
            <a:ext cx="710150" cy="70793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E5A1D7C-746A-407C-B979-2472985D67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216" y="3033791"/>
            <a:ext cx="710150" cy="7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7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2.59259E-6 L 0.00105 0.00046 C 0.01198 -0.00185 0.00348 -0.00023 0.01198 -0.00209 C 0.01337 -0.00255 0.01511 -0.00255 0.01684 -0.00301 C 0.01927 -0.00347 0.0217 -0.00371 0.02396 -0.00486 C 0.02535 -0.00556 0.02691 -0.00672 0.0283 -0.00672 L 0.03403 -0.00764 L 0.04063 -0.01065 C 0.04115 -0.01088 0.04202 -0.01158 0.04289 -0.01158 C 0.0441 -0.01181 0.04688 -0.0125 0.04861 -0.01366 C 0.04914 -0.01412 0.05 -0.01505 0.0507 -0.01551 C 0.05139 -0.01621 0.05261 -0.01621 0.05348 -0.01644 C 0.054 -0.01667 0.05486 -0.01713 0.05573 -0.0176 C 0.05695 -0.01852 0.05834 -0.02037 0.0599 -0.02107 C 0.06059 -0.0213 0.06146 -0.02176 0.06198 -0.02199 C 0.06858 -0.02709 0.06441 -0.02431 0.06858 -0.02894 C 0.0691 -0.0294 0.07032 -0.0301 0.07066 -0.03079 C 0.0717 -0.03195 0.07361 -0.03472 0.07361 -0.03426 C 0.07379 -0.03588 0.07379 -0.03727 0.07431 -0.03843 C 0.07691 -0.04607 0.075 -0.03681 0.07657 -0.04422 C 0.07691 -0.04676 0.07761 -0.04908 0.07778 -0.05185 C 0.0783 -0.05602 0.07865 -0.05972 0.07952 -0.06366 C 0.07952 -0.06435 0.08004 -0.06528 0.08039 -0.06644 C 0.08004 -0.07408 0.08004 -0.08148 0.07952 -0.08912 C 0.07917 -0.09144 0.07778 -0.09584 0.07657 -0.09792 C 0.07605 -0.09885 0.075 -0.09908 0.07431 -0.09977 C 0.07361 -0.1007 0.07309 -0.10232 0.0724 -0.10255 C 0.07066 -0.10371 0.06945 -0.10417 0.06771 -0.10463 L 0.06355 -0.10648 C 0.06285 -0.10672 0.06198 -0.10764 0.06146 -0.10764 C 0.05348 -0.10903 0.05747 -0.10834 0.04861 -0.10903 C 0.04289 -0.10903 0.0375 -0.10903 0.03195 -0.10764 C 0.03108 -0.10718 0.03039 -0.10672 0.02986 -0.10648 C 0.02848 -0.10602 0.02743 -0.10602 0.02622 -0.10579 C 0.02431 -0.10486 0.02032 -0.10371 0.02032 -0.10324 C 0.01997 -0.10301 0.01962 -0.10232 0.0191 -0.10185 C 0.01771 -0.1007 0.01337 -0.10023 0.0125 -0.09977 C 0.00643 -0.09699 0.01372 -0.1007 0.00903 -0.09699 C 0.00816 -0.09653 0.00747 -0.09607 0.0066 -0.09584 C 0.00625 -0.09537 0.00539 -0.09445 0.00452 -0.09422 C 0.00365 -0.09352 0.00278 -0.09306 0.00157 -0.0919 C 0.00052 -0.09097 -3.33333E-6 -0.08912 -0.00121 -0.0882 L -0.0033 -0.08658 C -0.00694 -0.07871 -0.00208 -0.0882 -0.00677 -0.08148 C -0.00816 -0.0801 -0.00902 -0.07709 -0.00972 -0.07477 C -0.01215 -0.06945 -0.0118 -0.07014 -0.01423 -0.06713 C -0.01441 -0.06482 -0.01527 -0.06204 -0.01562 -0.05972 C -0.01666 -0.05139 -0.01614 -0.05602 -0.01666 -0.04607 C -0.01666 -0.02547 -0.01666 -0.00533 -0.01632 0.01504 C -0.01614 0.02153 -0.01632 0.02801 -0.01475 0.03333 C -0.01389 0.03657 -0.01389 0.0368 -0.01336 0.04004 C -0.01319 0.04166 -0.01302 0.04328 -0.01267 0.04514 C -0.01232 0.04676 -0.01163 0.04884 -0.01128 0.05046 C -0.01093 0.05162 -0.01024 0.0581 -0.00972 0.05926 C -0.00955 0.06041 -0.00902 0.06111 -0.00833 0.06227 C -0.00816 0.06342 -0.00781 0.06435 -0.00764 0.06504 C -0.00677 0.06782 -0.00555 0.0706 -0.00382 0.07268 C -0.0033 0.07338 -0.0026 0.07384 -0.00173 0.07453 C -0.00121 0.07523 -0.00104 0.07639 -0.00034 0.07662 C 0.00191 0.07801 0.00417 0.0787 0.0066 0.0794 C 0.00868 0.08032 0.0099 0.08102 0.01198 0.08148 C 0.01424 0.08194 0.01719 0.08194 0.01997 0.08217 C 0.02032 0.08264 0.02118 0.08287 0.02188 0.08333 C 0.02379 0.08403 0.02778 0.08472 0.02986 0.08565 C 0.03368 0.08472 0.03507 0.08472 0.0382 0.08333 C 0.03993 0.08264 0.04115 0.08148 0.04289 0.08148 L 0.04914 0.08055 C 0.05261 0.07986 0.0592 0.07847 0.0592 0.0787 C 0.06042 0.07801 0.06146 0.07685 0.06285 0.07662 C 0.06441 0.07592 0.06754 0.07592 0.06945 0.07453 C 0.07118 0.07338 0.07639 0.06875 0.07726 0.0662 L 0.07778 0.06389 " pathEditMode="relative" rAng="0" ptsTypes="AAAAAAAAAAAAAAAAAAAAAAAAAAAAAAAAAAAAAAAAAAAAAAAAAAAAAAAAAAAAAAAAAAAAAAAA">
                                      <p:cBhvr>
                                        <p:cTn id="26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1.48148E-6 L -0.00486 0.00023 C -0.00677 -0.00046 -0.00886 -0.00069 -0.01094 -0.00116 C -0.01215 -0.00139 -0.0132 -0.00278 -0.01476 -0.00278 L -0.02761 -0.00463 C -0.0283 -0.00509 -0.02899 -0.00532 -0.02951 -0.00532 C -0.03993 -0.00741 -0.04323 -0.00602 -0.05556 -0.00532 C -0.05625 -0.00509 -0.05695 -0.0044 -0.05781 -0.0037 C -0.05868 -0.00347 -0.05972 -0.00301 -0.06042 -0.00278 C -0.06146 -0.00278 -0.06198 -0.00231 -0.06267 -0.00208 C -0.06354 -0.00139 -0.06389 -0.00069 -0.06458 -1.48148E-6 C -0.06823 0.00185 -0.06632 -0.00139 -0.07101 0.00417 L -0.07483 0.00949 L -0.07691 0.01204 C -0.07917 0.0206 -0.0757 0.00764 -0.07899 0.01829 C -0.08142 0.0257 -0.07917 0.02083 -0.0816 0.02616 C -0.08177 0.02708 -0.08177 0.02847 -0.08229 0.0294 C -0.08247 0.03033 -0.08281 0.03148 -0.08299 0.03195 L -0.0842 0.03912 C -0.08472 0.04722 -0.08472 0.05579 -0.0849 0.06435 C -0.0849 0.06551 -0.08542 0.06667 -0.08576 0.06783 C -0.08576 0.0706 -0.08576 0.07292 -0.08576 0.0757 C -0.08576 0.09607 -0.08576 0.11667 -0.08576 0.13727 C -0.08576 0.1382 -0.08524 0.13889 -0.0849 0.13982 C -0.0809 0.16111 -0.08663 0.1331 -0.08368 0.14676 C -0.08281 0.15093 -0.08316 0.15162 -0.08004 0.15556 C -0.07951 0.15648 -0.07899 0.15741 -0.07813 0.1581 C -0.07691 0.15949 -0.07396 0.16181 -0.07396 0.16204 L -0.06267 0.16875 C -0.06042 0.16898 -0.05851 0.16945 -0.0566 0.16968 C -0.05556 0.17014 -0.05399 0.17083 -0.05261 0.17083 C -0.04983 0.17083 -0.0467 0.17014 -0.04358 0.16968 C -0.04306 0.16898 -0.04254 0.16852 -0.04149 0.16783 C -0.04097 0.16736 -0.03993 0.16736 -0.03924 0.16713 C -0.03854 0.16667 -0.03767 0.16644 -0.03733 0.16621 C -0.03368 0.16343 -0.03594 0.16482 -0.03108 0.1625 L -0.02899 0.16181 C -0.02587 0.1588 -0.02778 0.16019 -0.02309 0.1581 C -0.02222 0.15787 -0.02153 0.15787 -0.02118 0.15718 C -0.01875 0.15556 -0.01823 0.15556 -0.01684 0.15278 C -0.01406 0.14884 -0.01701 0.15185 -0.0132 0.14884 C -0.01129 0.14421 -0.01285 0.14676 -0.00816 0.14259 L -0.00608 0.14097 C -0.00556 0.13982 -0.00504 0.13935 -0.00486 0.1382 C -0.00417 0.13704 -0.00417 0.13565 -0.0033 0.13472 C -0.00278 0.13357 -0.00208 0.1331 -0.00104 0.13195 C -0.0007 0.13125 0.00017 0.12963 0.00017 0.12986 L 0.01128 0.11551 C 0.01163 0.11273 0.01198 0.11042 0.01215 0.10764 C 0.01215 0.10695 0.01267 0.10602 0.01302 0.10509 C 0.01302 0.10278 0.01371 0.10046 0.01441 0.09815 C 0.01441 0.09676 0.01441 0.09583 0.01493 0.09445 L 0.01632 0.08935 L 0.01684 0.08681 C 0.01684 0.08472 0.01736 0.08287 0.01753 0.08079 C 0.01771 0.07986 0.01788 0.07894 0.01805 0.07824 C 0.01858 0.07454 0.01944 0.06783 0.01944 0.06829 C 0.01927 0.05926 0.01927 0.05093 0.01875 0.04236 C 0.01858 0.04144 0.0184 0.04074 0.01805 0.03982 C 0.01771 0.0375 0.01684 0.03287 0.01684 0.0331 C 0.01562 0.01621 0.01562 0.02222 0.01684 -0.00463 C 0.01684 -0.00579 0.01753 -0.00764 0.01753 -0.00741 L 0.01302 0.13982 C 0.01302 0.14421 0.01302 0.14815 0.01354 0.15185 C 0.01441 0.1581 0.01441 0.15625 0.01684 0.15972 C 0.01753 0.16088 0.01771 0.16181 0.01805 0.1625 C 0.01858 0.16389 0.01858 0.16505 0.01944 0.16621 C 0.0217 0.16898 0.02326 0.16945 0.02569 0.17083 C 0.02969 0.17037 0.03351 0.17014 0.0375 0.16968 C 0.03871 0.16945 0.03941 0.16945 0.04062 0.16875 C 0.04149 0.16806 0.04462 0.16482 0.04531 0.16435 C 0.04601 0.16389 0.04774 0.16343 0.04774 0.16389 " pathEditMode="relative" rAng="0" ptsTypes="AAAAAAAAAAAAAAAAAAAAAAAAAAAAAAAAAAAAAAAAAAAAAAAAAAAAAAAAAAAAAAAAAAAAAAAA">
                                      <p:cBhvr>
                                        <p:cTn id="3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25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7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25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162 L -0.00035 0.175 L 0.00642 0.05185 C 0.00816 0.04675 0.01024 0.04189 0.01215 0.0368 C 0.01424 0.03055 0.01389 0.025 0.01753 0.0199 C 0.01892 0.01851 0.02049 0.01782 0.02187 0.01643 C 0.02292 0.01504 0.02344 0.01342 0.02465 0.01273 C 0.02986 0.00949 0.03559 0.00787 0.04149 0.00532 C 0.04271 0.00463 0.04427 0.00439 0.04566 0.00324 C 0.0493 0.00023 0.05052 -0.00186 0.05521 -0.00232 C 0.06371 -0.00255 0.07205 -0.00232 0.08073 -0.00232 " pathEditMode="relative" rAng="0" ptsTypes="AAAAAAAAAAA">
                                      <p:cBhvr>
                                        <p:cTn id="48" dur="2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C1CD1F98-DAEC-408F-81E5-7DEE80B581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962" y="648089"/>
            <a:ext cx="4566182" cy="600886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207BBC7-5455-4E35-A779-73FADFC9CCE9}"/>
              </a:ext>
            </a:extLst>
          </p:cNvPr>
          <p:cNvGrpSpPr/>
          <p:nvPr/>
        </p:nvGrpSpPr>
        <p:grpSpPr>
          <a:xfrm>
            <a:off x="9240983" y="227397"/>
            <a:ext cx="1427015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1F85048-B2E7-4C06-A892-3E6F055133D7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9CAC19D-1A75-4D8C-A06C-CE640E991BC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21" name="Show button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8563569" y="5534675"/>
            <a:ext cx="1499293" cy="666848"/>
            <a:chOff x="6914614" y="5534675"/>
            <a:chExt cx="1499293" cy="666848"/>
          </a:xfrm>
        </p:grpSpPr>
        <p:sp>
          <p:nvSpPr>
            <p:cNvPr id="22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Check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1AFB5CB-C814-4F62-85F7-7C4EA3259715}"/>
              </a:ext>
            </a:extLst>
          </p:cNvPr>
          <p:cNvGrpSpPr/>
          <p:nvPr/>
        </p:nvGrpSpPr>
        <p:grpSpPr>
          <a:xfrm>
            <a:off x="6037278" y="2474626"/>
            <a:ext cx="1298109" cy="1249897"/>
            <a:chOff x="5167620" y="1705839"/>
            <a:chExt cx="755009" cy="726968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453FC37A-3FDD-4352-997A-4DA9693726AC}"/>
                </a:ext>
              </a:extLst>
            </p:cNvPr>
            <p:cNvSpPr/>
            <p:nvPr/>
          </p:nvSpPr>
          <p:spPr>
            <a:xfrm>
              <a:off x="5167620" y="1793147"/>
              <a:ext cx="639660" cy="63966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EBA189E-8FDC-4107-A98D-B5072B6A8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121" y="1705839"/>
              <a:ext cx="679508" cy="649371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18B2733-116B-4205-922C-9BF6803F55B0}"/>
              </a:ext>
            </a:extLst>
          </p:cNvPr>
          <p:cNvGrpSpPr/>
          <p:nvPr/>
        </p:nvGrpSpPr>
        <p:grpSpPr>
          <a:xfrm>
            <a:off x="2859593" y="4378199"/>
            <a:ext cx="5304468" cy="1569660"/>
            <a:chOff x="1335593" y="4640252"/>
            <a:chExt cx="5304468" cy="156966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FDD8B98-D86E-4013-8E0E-3ED89F8533FD}"/>
                </a:ext>
              </a:extLst>
            </p:cNvPr>
            <p:cNvSpPr txBox="1"/>
            <p:nvPr/>
          </p:nvSpPr>
          <p:spPr>
            <a:xfrm>
              <a:off x="1335593" y="4640252"/>
              <a:ext cx="530446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600" dirty="0"/>
                <a:t>hear</a:t>
              </a:r>
              <a:endParaRPr lang="en-GB" sz="8000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0265BEA-6B0A-4BAF-9FFF-A347EDD690F2}"/>
                </a:ext>
              </a:extLst>
            </p:cNvPr>
            <p:cNvCxnSpPr/>
            <p:nvPr/>
          </p:nvCxnSpPr>
          <p:spPr>
            <a:xfrm>
              <a:off x="3614299" y="6027078"/>
              <a:ext cx="14596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A168A42-7BD6-4B69-BB26-5C3706B8296D}"/>
                </a:ext>
              </a:extLst>
            </p:cNvPr>
            <p:cNvSpPr/>
            <p:nvPr/>
          </p:nvSpPr>
          <p:spPr>
            <a:xfrm>
              <a:off x="3065146" y="5959966"/>
              <a:ext cx="134224" cy="1342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01F3E6C-B7B8-4B21-84D0-4F68C86724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96"/>
          <a:stretch/>
        </p:blipFill>
        <p:spPr>
          <a:xfrm>
            <a:off x="3883136" y="1694573"/>
            <a:ext cx="1691391" cy="255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5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207BBC7-5455-4E35-A779-73FADFC9CCE9}"/>
              </a:ext>
            </a:extLst>
          </p:cNvPr>
          <p:cNvGrpSpPr/>
          <p:nvPr/>
        </p:nvGrpSpPr>
        <p:grpSpPr>
          <a:xfrm>
            <a:off x="9240983" y="227397"/>
            <a:ext cx="1427015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1F85048-B2E7-4C06-A892-3E6F055133D7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9CAC19D-1A75-4D8C-A06C-CE640E991BC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21" name="Show button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8563569" y="5534675"/>
            <a:ext cx="1499293" cy="666848"/>
            <a:chOff x="6914614" y="5534675"/>
            <a:chExt cx="1499293" cy="666848"/>
          </a:xfrm>
        </p:grpSpPr>
        <p:sp>
          <p:nvSpPr>
            <p:cNvPr id="22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Check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19BEDB3E-89FE-4A15-B4AB-5AB9E1C9B0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962" y="648089"/>
            <a:ext cx="4566182" cy="600886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F1AFB5CB-C814-4F62-85F7-7C4EA3259715}"/>
              </a:ext>
            </a:extLst>
          </p:cNvPr>
          <p:cNvGrpSpPr/>
          <p:nvPr/>
        </p:nvGrpSpPr>
        <p:grpSpPr>
          <a:xfrm>
            <a:off x="6034440" y="2474626"/>
            <a:ext cx="1298109" cy="1249897"/>
            <a:chOff x="5167620" y="1705839"/>
            <a:chExt cx="755009" cy="726968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453FC37A-3FDD-4352-997A-4DA9693726AC}"/>
                </a:ext>
              </a:extLst>
            </p:cNvPr>
            <p:cNvSpPr/>
            <p:nvPr/>
          </p:nvSpPr>
          <p:spPr>
            <a:xfrm>
              <a:off x="5167620" y="1793147"/>
              <a:ext cx="639660" cy="63966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EBA189E-8FDC-4107-A98D-B5072B6A8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121" y="1705839"/>
              <a:ext cx="679508" cy="649371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A318707D-3F34-43AE-AB49-242DB091C3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62"/>
          <a:stretch/>
        </p:blipFill>
        <p:spPr>
          <a:xfrm>
            <a:off x="3984575" y="1921207"/>
            <a:ext cx="1475675" cy="2329539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D18B2733-116B-4205-922C-9BF6803F55B0}"/>
              </a:ext>
            </a:extLst>
          </p:cNvPr>
          <p:cNvGrpSpPr/>
          <p:nvPr/>
        </p:nvGrpSpPr>
        <p:grpSpPr>
          <a:xfrm>
            <a:off x="2859593" y="4366425"/>
            <a:ext cx="5304468" cy="1569660"/>
            <a:chOff x="1335593" y="4366425"/>
            <a:chExt cx="5304468" cy="156966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FDD8B98-D86E-4013-8E0E-3ED89F8533FD}"/>
                </a:ext>
              </a:extLst>
            </p:cNvPr>
            <p:cNvSpPr txBox="1"/>
            <p:nvPr/>
          </p:nvSpPr>
          <p:spPr>
            <a:xfrm>
              <a:off x="1335593" y="4366425"/>
              <a:ext cx="530446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600" dirty="0"/>
                <a:t>ear</a:t>
              </a:r>
              <a:endParaRPr lang="en-GB" sz="8000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0265BEA-6B0A-4BAF-9FFF-A347EDD690F2}"/>
                </a:ext>
              </a:extLst>
            </p:cNvPr>
            <p:cNvCxnSpPr/>
            <p:nvPr/>
          </p:nvCxnSpPr>
          <p:spPr>
            <a:xfrm>
              <a:off x="3257985" y="5753251"/>
              <a:ext cx="145968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241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Widescreen</PresentationFormat>
  <Paragraphs>52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Twinkl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Today, we have learnt...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Shauna Ingram</dc:creator>
  <cp:lastModifiedBy>Shauna Ingram</cp:lastModifiedBy>
  <cp:revision>1</cp:revision>
  <dcterms:created xsi:type="dcterms:W3CDTF">2020-05-10T11:32:32Z</dcterms:created>
  <dcterms:modified xsi:type="dcterms:W3CDTF">2020-05-10T11:32:56Z</dcterms:modified>
</cp:coreProperties>
</file>