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8" r:id="rId2"/>
    <p:sldId id="416" r:id="rId3"/>
    <p:sldId id="397" r:id="rId4"/>
    <p:sldId id="441" r:id="rId5"/>
    <p:sldId id="458" r:id="rId6"/>
    <p:sldId id="442" r:id="rId7"/>
    <p:sldId id="459" r:id="rId8"/>
    <p:sldId id="460" r:id="rId9"/>
    <p:sldId id="425" r:id="rId10"/>
    <p:sldId id="443" r:id="rId11"/>
    <p:sldId id="461" r:id="rId12"/>
    <p:sldId id="462" r:id="rId13"/>
    <p:sldId id="463" r:id="rId14"/>
    <p:sldId id="464" r:id="rId15"/>
    <p:sldId id="308" r:id="rId16"/>
    <p:sldId id="267" r:id="rId17"/>
  </p:sldIdLst>
  <p:sldSz cx="9144000" cy="6858000" type="screen4x3"/>
  <p:notesSz cx="6858000" cy="9144000"/>
  <p:embeddedFontLst>
    <p:embeddedFont>
      <p:font typeface="Twinkl" pitchFamily="2" charset="0"/>
      <p:regular r:id="rId20"/>
      <p:bold r:id="rId21"/>
    </p:embeddedFont>
    <p:embeddedFont>
      <p:font typeface="Twinkl SemiBold" pitchFamily="2" charset="0"/>
      <p:bold r:id="rId22"/>
    </p:embeddedFont>
    <p:embeddedFont>
      <p:font typeface="Tuffy-TTF" panose="020B0603060100000000" charset="0"/>
      <p:regular r:id="rId23"/>
      <p:bold r:id="rId24"/>
      <p:italic r:id="rId25"/>
      <p:boldItalic r:id="rId26"/>
    </p:embeddedFont>
  </p:embeddedFont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1E5A"/>
    <a:srgbClr val="E8648D"/>
    <a:srgbClr val="E52122"/>
    <a:srgbClr val="7767AE"/>
    <a:srgbClr val="87BD31"/>
    <a:srgbClr val="FFE001"/>
    <a:srgbClr val="F08648"/>
    <a:srgbClr val="DAC566"/>
    <a:srgbClr val="FFE76B"/>
    <a:srgbClr val="FBB7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22" autoAdjust="0"/>
  </p:normalViewPr>
  <p:slideViewPr>
    <p:cSldViewPr snapToGrid="0">
      <p:cViewPr varScale="1">
        <p:scale>
          <a:sx n="73" d="100"/>
          <a:sy n="73" d="100"/>
        </p:scale>
        <p:origin x="1188" y="60"/>
      </p:cViewPr>
      <p:guideLst>
        <p:guide orient="horz" pos="2205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A52C670-4608-45EF-B8ED-7E457A832A3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1E42A7-86B5-43E2-9CA9-EB5A2946828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83C1924E-5015-45C7-B4BE-0172955B3108}" type="datetimeFigureOut">
              <a:rPr lang="en-GB"/>
              <a:pPr>
                <a:defRPr/>
              </a:pPr>
              <a:t>07/06/2020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476546-AC25-484A-B964-C6C0FBFD13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55C942-477C-4E6A-9DE3-C4B1EC8D515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2C26D613-07A3-42B1-8DC3-08A6AC75AD8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31820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356AD0E-84F6-4054-A5F8-A22C81C3C55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902453-80DF-4D10-837A-4D31087F84B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7189241E-2185-4CCF-AC1A-1BB89A894728}" type="datetimeFigureOut">
              <a:rPr lang="en-GB"/>
              <a:pPr>
                <a:defRPr/>
              </a:pPr>
              <a:t>07/06/2020</a:t>
            </a:fld>
            <a:endParaRPr lang="en-GB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BF264E3-8450-4DF4-89F8-EE62D347760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7B0147E-8725-48D1-AD68-37F8A24CA4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1EC83-CEDC-4D02-8B53-A8E47D70D99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044B2C-6524-48F4-B72E-FC21AB18DF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D20FE342-EECA-43EF-B742-C666C93DFA6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98884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1047A5EF-8E74-4271-8E4B-13B8E3A46D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329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428E8906-B999-4F24-B138-C9A2370B3A27}"/>
              </a:ext>
            </a:extLst>
          </p:cNvPr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1033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4A69D031-514E-4E41-88CB-12DB18FA6F36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43378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2014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300D2032-D738-42C0-B098-C342E1F7C6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4404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526D1AB5-1123-4938-95F1-97E2D761FFC7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85537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D0B98880-3D42-4EC4-9DDE-504A001C718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7843EBF-5290-4F65-BAB6-82B894F6A60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5" r:id="rId4"/>
    <p:sldLayoutId id="2147483769" r:id="rId5"/>
    <p:sldLayoutId id="2147483770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29.tiff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tiff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29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0.tiff"/><Relationship Id="rId30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44"/>
          <a:stretch/>
        </p:blipFill>
        <p:spPr>
          <a:xfrm>
            <a:off x="512954" y="475188"/>
            <a:ext cx="8118091" cy="5890247"/>
          </a:xfrm>
          <a:prstGeom prst="roundRect">
            <a:avLst>
              <a:gd name="adj" fmla="val 2468"/>
            </a:avLst>
          </a:prstGeom>
        </p:spPr>
      </p:pic>
      <p:grpSp>
        <p:nvGrpSpPr>
          <p:cNvPr id="9" name="Show button">
            <a:extLst>
              <a:ext uri="{FF2B5EF4-FFF2-40B4-BE49-F238E27FC236}">
                <a16:creationId xmlns:a16="http://schemas.microsoft.com/office/drawing/2014/main" id="{1373F3BB-D028-4798-8282-F2C1DDCF731C}"/>
              </a:ext>
            </a:extLst>
          </p:cNvPr>
          <p:cNvGrpSpPr/>
          <p:nvPr/>
        </p:nvGrpSpPr>
        <p:grpSpPr>
          <a:xfrm>
            <a:off x="6857590" y="5404662"/>
            <a:ext cx="1499293" cy="666848"/>
            <a:chOff x="6914614" y="5534675"/>
            <a:chExt cx="1499293" cy="666848"/>
          </a:xfrm>
        </p:grpSpPr>
        <p:sp>
          <p:nvSpPr>
            <p:cNvPr id="10" name="Rectangle: Rounded Corners 18">
              <a:extLst>
                <a:ext uri="{FF2B5EF4-FFF2-40B4-BE49-F238E27FC236}">
                  <a16:creationId xmlns:a16="http://schemas.microsoft.com/office/drawing/2014/main" id="{A7FE53F9-7EBA-4214-A7D9-AE9AB706F0A8}"/>
                </a:ext>
              </a:extLst>
            </p:cNvPr>
            <p:cNvSpPr/>
            <p:nvPr/>
          </p:nvSpPr>
          <p:spPr>
            <a:xfrm>
              <a:off x="6914614" y="5650938"/>
              <a:ext cx="1099786" cy="432048"/>
            </a:xfrm>
            <a:prstGeom prst="roundRect">
              <a:avLst>
                <a:gd name="adj" fmla="val 50000"/>
              </a:avLst>
            </a:prstGeom>
            <a:solidFill>
              <a:srgbClr val="CB479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>
                  <a:latin typeface="Twinkl SemiBold" pitchFamily="2" charset="0"/>
                </a:rPr>
                <a:t>Check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027BEFC-1239-434B-A3C0-07FD0B8904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07" b="61763"/>
            <a:stretch/>
          </p:blipFill>
          <p:spPr>
            <a:xfrm>
              <a:off x="7747059" y="5534675"/>
              <a:ext cx="666848" cy="66684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CB4793"/>
              </a:solidFill>
            </a:ln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733" y="1057689"/>
            <a:ext cx="630949" cy="6071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045" y="2941096"/>
            <a:ext cx="762356" cy="5546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106" y="1747684"/>
            <a:ext cx="584075" cy="413009"/>
          </a:xfrm>
          <a:prstGeom prst="roundRect">
            <a:avLst>
              <a:gd name="adj" fmla="val 9903"/>
            </a:avLst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353" y="2104041"/>
            <a:ext cx="1005737" cy="3138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238" y="3415555"/>
            <a:ext cx="358138" cy="59042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51381" y="2778793"/>
            <a:ext cx="4486275" cy="812212"/>
            <a:chOff x="151381" y="2778793"/>
            <a:chExt cx="4486275" cy="812212"/>
          </a:xfrm>
        </p:grpSpPr>
        <p:sp>
          <p:nvSpPr>
            <p:cNvPr id="17" name="Oval 16"/>
            <p:cNvSpPr/>
            <p:nvPr/>
          </p:nvSpPr>
          <p:spPr>
            <a:xfrm>
              <a:off x="2815664" y="3507760"/>
              <a:ext cx="83245" cy="8324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153094" y="3507760"/>
              <a:ext cx="573378" cy="80948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51381" y="2778793"/>
              <a:ext cx="448627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400" dirty="0"/>
                <a:t>boat</a:t>
              </a:r>
            </a:p>
          </p:txBody>
        </p:sp>
        <p:sp>
          <p:nvSpPr>
            <p:cNvPr id="28" name="Oval 27"/>
            <p:cNvSpPr/>
            <p:nvPr/>
          </p:nvSpPr>
          <p:spPr>
            <a:xfrm>
              <a:off x="1954299" y="3507760"/>
              <a:ext cx="83245" cy="8324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769775" y="1542594"/>
            <a:ext cx="1759716" cy="851538"/>
            <a:chOff x="1769775" y="1542594"/>
            <a:chExt cx="1759716" cy="851538"/>
          </a:xfrm>
        </p:grpSpPr>
        <p:sp>
          <p:nvSpPr>
            <p:cNvPr id="29" name="TextBox 28"/>
            <p:cNvSpPr txBox="1"/>
            <p:nvPr/>
          </p:nvSpPr>
          <p:spPr>
            <a:xfrm>
              <a:off x="1769775" y="1542594"/>
              <a:ext cx="175971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400" dirty="0"/>
                <a:t>night</a:t>
              </a: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2362944" y="2312035"/>
              <a:ext cx="734932" cy="80948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2140535" y="2310887"/>
              <a:ext cx="83245" cy="8324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/>
            <p:cNvSpPr/>
            <p:nvPr/>
          </p:nvSpPr>
          <p:spPr>
            <a:xfrm>
              <a:off x="3188816" y="2310887"/>
              <a:ext cx="83245" cy="8324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346585" y="2228292"/>
            <a:ext cx="1759716" cy="793752"/>
            <a:chOff x="5346585" y="2228292"/>
            <a:chExt cx="1759716" cy="793752"/>
          </a:xfrm>
        </p:grpSpPr>
        <p:sp>
          <p:nvSpPr>
            <p:cNvPr id="33" name="TextBox 32"/>
            <p:cNvSpPr txBox="1"/>
            <p:nvPr/>
          </p:nvSpPr>
          <p:spPr>
            <a:xfrm>
              <a:off x="5346585" y="2228292"/>
              <a:ext cx="175971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400" dirty="0"/>
                <a:t>sheep</a:t>
              </a: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6138802" y="2941096"/>
              <a:ext cx="451933" cy="80948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6722343" y="2938799"/>
              <a:ext cx="83245" cy="8324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5594742" y="2938799"/>
              <a:ext cx="493656" cy="83245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930319" y="887754"/>
            <a:ext cx="1759716" cy="809915"/>
            <a:chOff x="5930319" y="887754"/>
            <a:chExt cx="1759716" cy="809915"/>
          </a:xfrm>
        </p:grpSpPr>
        <p:sp>
          <p:nvSpPr>
            <p:cNvPr id="37" name="TextBox 36"/>
            <p:cNvSpPr txBox="1"/>
            <p:nvPr/>
          </p:nvSpPr>
          <p:spPr>
            <a:xfrm>
              <a:off x="5930319" y="887754"/>
              <a:ext cx="175971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400" dirty="0"/>
                <a:t>rain</a:t>
              </a: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6563269" y="1616721"/>
              <a:ext cx="451933" cy="80948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9" name="Oval 38"/>
            <p:cNvSpPr/>
            <p:nvPr/>
          </p:nvSpPr>
          <p:spPr>
            <a:xfrm>
              <a:off x="7132483" y="1614424"/>
              <a:ext cx="83245" cy="8324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/>
            <p:cNvSpPr/>
            <p:nvPr/>
          </p:nvSpPr>
          <p:spPr>
            <a:xfrm>
              <a:off x="6388884" y="1614424"/>
              <a:ext cx="83245" cy="8324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977732" y="3286048"/>
            <a:ext cx="1759716" cy="860268"/>
            <a:chOff x="5977732" y="3286048"/>
            <a:chExt cx="1759716" cy="860268"/>
          </a:xfrm>
        </p:grpSpPr>
        <p:sp>
          <p:nvSpPr>
            <p:cNvPr id="42" name="TextBox 41"/>
            <p:cNvSpPr txBox="1"/>
            <p:nvPr/>
          </p:nvSpPr>
          <p:spPr>
            <a:xfrm>
              <a:off x="5977732" y="3286048"/>
              <a:ext cx="175971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400" dirty="0"/>
                <a:t>soap</a:t>
              </a: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6615858" y="4065368"/>
              <a:ext cx="451933" cy="80948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4" name="Oval 43"/>
            <p:cNvSpPr/>
            <p:nvPr/>
          </p:nvSpPr>
          <p:spPr>
            <a:xfrm>
              <a:off x="7241021" y="4061767"/>
              <a:ext cx="83245" cy="8324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Oval 44"/>
            <p:cNvSpPr/>
            <p:nvPr/>
          </p:nvSpPr>
          <p:spPr>
            <a:xfrm>
              <a:off x="6388884" y="4061767"/>
              <a:ext cx="83245" cy="8324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207BBC7-5455-4E35-A779-73FADFC9CCE9}"/>
              </a:ext>
            </a:extLst>
          </p:cNvPr>
          <p:cNvGrpSpPr/>
          <p:nvPr/>
        </p:nvGrpSpPr>
        <p:grpSpPr>
          <a:xfrm>
            <a:off x="7716982" y="227397"/>
            <a:ext cx="1427015" cy="504056"/>
            <a:chOff x="8020930" y="1700808"/>
            <a:chExt cx="1159582" cy="504056"/>
          </a:xfrm>
          <a:solidFill>
            <a:srgbClr val="CC4894"/>
          </a:solidFill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41F85048-B2E7-4C06-A892-3E6F055133D7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A9CAC19D-1A75-4D8C-A06C-CE640E991BC9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461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8"/>
          <a:stretch/>
        </p:blipFill>
        <p:spPr>
          <a:xfrm>
            <a:off x="506317" y="481935"/>
            <a:ext cx="8140700" cy="5864179"/>
          </a:xfrm>
          <a:prstGeom prst="roundRect">
            <a:avLst>
              <a:gd name="adj" fmla="val 2389"/>
            </a:avLst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E405A8F-5F55-4B27-BAFC-69257B72E5EF}"/>
              </a:ext>
            </a:extLst>
          </p:cNvPr>
          <p:cNvSpPr/>
          <p:nvPr/>
        </p:nvSpPr>
        <p:spPr>
          <a:xfrm>
            <a:off x="684213" y="4991099"/>
            <a:ext cx="7775575" cy="1185863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As</a:t>
            </a:r>
            <a:r>
              <a:rPr lang="en-GB" sz="24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400" dirty="0">
                <a:solidFill>
                  <a:srgbClr val="DE1E5A"/>
                </a:solidFill>
                <a:latin typeface="Twinkl" pitchFamily="50" charset="0"/>
              </a:rPr>
              <a:t>they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 climbed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up and up to the top of the 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slide,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Kit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got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 more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and</a:t>
            </a:r>
            <a:r>
              <a:rPr lang="en-GB" sz="24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more quiet. When </a:t>
            </a:r>
            <a:r>
              <a:rPr lang="en-GB" sz="2400" dirty="0">
                <a:solidFill>
                  <a:srgbClr val="DE1E5A"/>
                </a:solidFill>
                <a:latin typeface="Twinkl" pitchFamily="50" charset="0"/>
              </a:rPr>
              <a:t>they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 reached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the top, Kit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 whispered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to Mum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 “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I</a:t>
            </a:r>
            <a:r>
              <a:rPr lang="en-GB" sz="24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don’t like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it up </a:t>
            </a:r>
            <a:r>
              <a:rPr lang="en-GB" sz="2400" dirty="0">
                <a:solidFill>
                  <a:srgbClr val="DE1E5A"/>
                </a:solidFill>
                <a:latin typeface="Twinkl" pitchFamily="50" charset="0"/>
              </a:rPr>
              <a:t>here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.”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448" y="594911"/>
            <a:ext cx="1879957" cy="3242076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775D5251-BE55-4F0B-A3E8-B1D4031F7B4D}"/>
              </a:ext>
            </a:extLst>
          </p:cNvPr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rgbClr val="CC4894"/>
          </a:solidFill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CB7D470-BC94-4057-AC92-1C40189F0B0A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1098D35-134E-492B-AC25-BF70D788FD1B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Apply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82914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210" y="2466975"/>
            <a:ext cx="1208474" cy="2969046"/>
          </a:xfrm>
          <a:prstGeom prst="rect">
            <a:avLst/>
          </a:prstGeom>
        </p:spPr>
      </p:pic>
      <p:grpSp>
        <p:nvGrpSpPr>
          <p:cNvPr id="9" name="Kit's teachings">
            <a:extLst>
              <a:ext uri="{FF2B5EF4-FFF2-40B4-BE49-F238E27FC236}">
                <a16:creationId xmlns:a16="http://schemas.microsoft.com/office/drawing/2014/main" id="{53FD0CF1-FA53-4803-8F54-925B472D4661}"/>
              </a:ext>
            </a:extLst>
          </p:cNvPr>
          <p:cNvGrpSpPr/>
          <p:nvPr/>
        </p:nvGrpSpPr>
        <p:grpSpPr>
          <a:xfrm>
            <a:off x="683568" y="5157192"/>
            <a:ext cx="4464496" cy="1008112"/>
            <a:chOff x="683568" y="5157192"/>
            <a:chExt cx="4464496" cy="1008112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949B2036-4D10-435C-8FE9-A3B284EF3966}"/>
                </a:ext>
              </a:extLst>
            </p:cNvPr>
            <p:cNvSpPr/>
            <p:nvPr/>
          </p:nvSpPr>
          <p:spPr>
            <a:xfrm>
              <a:off x="1475656" y="5517232"/>
              <a:ext cx="3672408" cy="432048"/>
            </a:xfrm>
            <a:prstGeom prst="roundRect">
              <a:avLst>
                <a:gd name="adj" fmla="val 50000"/>
              </a:avLst>
            </a:prstGeom>
            <a:solidFill>
              <a:srgbClr val="CB479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GB" dirty="0">
                  <a:latin typeface="Twinkl SemiBold" pitchFamily="2" charset="0"/>
                </a:rPr>
                <a:t>  Click me for Kit’s teaching tips!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63E1150-E0E9-4600-8006-0F9A404CD6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5597" t="-8561" r="-15847" b="56577"/>
            <a:stretch/>
          </p:blipFill>
          <p:spPr>
            <a:xfrm>
              <a:off x="683568" y="5157192"/>
              <a:ext cx="1008112" cy="100811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CB4793"/>
              </a:solidFill>
            </a:ln>
          </p:spPr>
        </p:pic>
      </p:grpSp>
      <p:sp>
        <p:nvSpPr>
          <p:cNvPr id="14" name="Kit's teaching bubble">
            <a:extLst>
              <a:ext uri="{FF2B5EF4-FFF2-40B4-BE49-F238E27FC236}">
                <a16:creationId xmlns:a16="http://schemas.microsoft.com/office/drawing/2014/main" id="{4F70B4BA-A660-436F-BCC3-8151C9561A39}"/>
              </a:ext>
            </a:extLst>
          </p:cNvPr>
          <p:cNvSpPr/>
          <p:nvPr/>
        </p:nvSpPr>
        <p:spPr>
          <a:xfrm>
            <a:off x="1403648" y="4065488"/>
            <a:ext cx="3829472" cy="1008112"/>
          </a:xfrm>
          <a:prstGeom prst="wedgeRoundRectCallout">
            <a:avLst>
              <a:gd name="adj1" fmla="val -50011"/>
              <a:gd name="adj2" fmla="val 116376"/>
              <a:gd name="adj3" fmla="val 16667"/>
            </a:avLst>
          </a:prstGeom>
          <a:solidFill>
            <a:schemeClr val="bg1"/>
          </a:solidFill>
          <a:ln w="28575">
            <a:solidFill>
              <a:srgbClr val="CB47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Click ‘Sound Buttons On/Off’ to select whether you want to show sound buttons under the caption.</a:t>
            </a:r>
          </a:p>
        </p:txBody>
      </p:sp>
      <p:sp>
        <p:nvSpPr>
          <p:cNvPr id="15" name="Close bubble">
            <a:extLst>
              <a:ext uri="{FF2B5EF4-FFF2-40B4-BE49-F238E27FC236}">
                <a16:creationId xmlns:a16="http://schemas.microsoft.com/office/drawing/2014/main" id="{FD1045FB-80F3-4CA9-AD92-7BAF646FF417}"/>
              </a:ext>
            </a:extLst>
          </p:cNvPr>
          <p:cNvSpPr/>
          <p:nvPr/>
        </p:nvSpPr>
        <p:spPr>
          <a:xfrm>
            <a:off x="5075684" y="3981896"/>
            <a:ext cx="284162" cy="284163"/>
          </a:xfrm>
          <a:prstGeom prst="ellipse">
            <a:avLst/>
          </a:prstGeom>
          <a:solidFill>
            <a:srgbClr val="CB47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/>
              <a:t>X</a:t>
            </a:r>
            <a:endParaRPr lang="en-GB" sz="1400" b="1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87948" y="594605"/>
            <a:ext cx="8220075" cy="993775"/>
          </a:xfrm>
          <a:prstGeom prst="roundRect">
            <a:avLst>
              <a:gd name="adj" fmla="val 9639"/>
            </a:avLst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9pPr>
          </a:lstStyle>
          <a:p>
            <a:pPr algn="ctr"/>
            <a:r>
              <a:rPr lang="en-GB" altLang="en-US" dirty="0">
                <a:latin typeface="Twinkl SemiBold" pitchFamily="2" charset="0"/>
              </a:rPr>
              <a:t>Sentence Time</a:t>
            </a:r>
          </a:p>
        </p:txBody>
      </p:sp>
      <p:sp>
        <p:nvSpPr>
          <p:cNvPr id="17" name="Rectangle: Rounded Corners 10">
            <a:extLst>
              <a:ext uri="{FF2B5EF4-FFF2-40B4-BE49-F238E27FC236}">
                <a16:creationId xmlns:a16="http://schemas.microsoft.com/office/drawing/2014/main" id="{E56A478C-8BD0-4C72-B9E5-FEE907C50D24}"/>
              </a:ext>
            </a:extLst>
          </p:cNvPr>
          <p:cNvSpPr/>
          <p:nvPr/>
        </p:nvSpPr>
        <p:spPr>
          <a:xfrm>
            <a:off x="809000" y="1473200"/>
            <a:ext cx="7516474" cy="731664"/>
          </a:xfrm>
          <a:prstGeom prst="roundRect">
            <a:avLst>
              <a:gd name="adj" fmla="val 1279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Why didn’t Kit like it at the top of the slide? </a:t>
            </a:r>
            <a:br>
              <a:rPr lang="en-GB" dirty="0">
                <a:solidFill>
                  <a:schemeClr val="tx1"/>
                </a:solidFill>
                <a:latin typeface="Twinkl" pitchFamily="50" charset="0"/>
              </a:rPr>
            </a:b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Write a caption or sentence to match the picture. 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75D5251-BE55-4F0B-A3E8-B1D4031F7B4D}"/>
              </a:ext>
            </a:extLst>
          </p:cNvPr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rgbClr val="CC4894"/>
          </a:solidFill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CB7D470-BC94-4057-AC92-1C40189F0B0A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1098D35-134E-492B-AC25-BF70D788FD1B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Apply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328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peech Bubble">
            <a:extLst>
              <a:ext uri="{FF2B5EF4-FFF2-40B4-BE49-F238E27FC236}">
                <a16:creationId xmlns:a16="http://schemas.microsoft.com/office/drawing/2014/main" id="{B0288A3D-4903-446A-9F9F-C5E99AF2DE15}"/>
              </a:ext>
            </a:extLst>
          </p:cNvPr>
          <p:cNvSpPr/>
          <p:nvPr/>
        </p:nvSpPr>
        <p:spPr>
          <a:xfrm>
            <a:off x="637504" y="4564684"/>
            <a:ext cx="7886546" cy="1009406"/>
          </a:xfrm>
          <a:prstGeom prst="wedgeRoundRectCallout">
            <a:avLst>
              <a:gd name="adj1" fmla="val 20479"/>
              <a:gd name="adj2" fmla="val -48694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Twinkl" pitchFamily="50" charset="0"/>
              </a:rPr>
              <a:t>It</a:t>
            </a:r>
            <a:r>
              <a:rPr lang="en-GB" sz="3200" dirty="0">
                <a:solidFill>
                  <a:srgbClr val="DE1E5A"/>
                </a:solidFill>
                <a:latin typeface="Twinkl" pitchFamily="50" charset="0"/>
              </a:rPr>
              <a:t> was </a:t>
            </a:r>
            <a:r>
              <a:rPr lang="en-GB" sz="3200" dirty="0">
                <a:solidFill>
                  <a:schemeClr val="tx1"/>
                </a:solidFill>
                <a:latin typeface="Twinkl" pitchFamily="50" charset="0"/>
              </a:rPr>
              <a:t>too high for Kit.</a:t>
            </a:r>
          </a:p>
        </p:txBody>
      </p:sp>
      <p:sp>
        <p:nvSpPr>
          <p:cNvPr id="18" name="Sound Buttons On"/>
          <p:cNvSpPr/>
          <p:nvPr/>
        </p:nvSpPr>
        <p:spPr>
          <a:xfrm>
            <a:off x="560770" y="5173757"/>
            <a:ext cx="1152128" cy="1152128"/>
          </a:xfrm>
          <a:prstGeom prst="ellipse">
            <a:avLst/>
          </a:prstGeom>
          <a:solidFill>
            <a:srgbClr val="CB479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Sound Buttons On/Off</a:t>
            </a:r>
          </a:p>
        </p:txBody>
      </p:sp>
      <p:grpSp>
        <p:nvGrpSpPr>
          <p:cNvPr id="19" name="Show button">
            <a:extLst>
              <a:ext uri="{FF2B5EF4-FFF2-40B4-BE49-F238E27FC236}">
                <a16:creationId xmlns:a16="http://schemas.microsoft.com/office/drawing/2014/main" id="{1373F3BB-D028-4798-8282-F2C1DDCF731C}"/>
              </a:ext>
            </a:extLst>
          </p:cNvPr>
          <p:cNvGrpSpPr/>
          <p:nvPr/>
        </p:nvGrpSpPr>
        <p:grpSpPr>
          <a:xfrm>
            <a:off x="7039568" y="5534675"/>
            <a:ext cx="1499293" cy="666848"/>
            <a:chOff x="6914614" y="5534675"/>
            <a:chExt cx="1499293" cy="666848"/>
          </a:xfrm>
        </p:grpSpPr>
        <p:sp>
          <p:nvSpPr>
            <p:cNvPr id="20" name="Rectangle: Rounded Corners 18">
              <a:extLst>
                <a:ext uri="{FF2B5EF4-FFF2-40B4-BE49-F238E27FC236}">
                  <a16:creationId xmlns:a16="http://schemas.microsoft.com/office/drawing/2014/main" id="{A7FE53F9-7EBA-4214-A7D9-AE9AB706F0A8}"/>
                </a:ext>
              </a:extLst>
            </p:cNvPr>
            <p:cNvSpPr/>
            <p:nvPr/>
          </p:nvSpPr>
          <p:spPr>
            <a:xfrm>
              <a:off x="6914614" y="5650938"/>
              <a:ext cx="1099786" cy="432048"/>
            </a:xfrm>
            <a:prstGeom prst="roundRect">
              <a:avLst>
                <a:gd name="adj" fmla="val 50000"/>
              </a:avLst>
            </a:prstGeom>
            <a:solidFill>
              <a:srgbClr val="CB479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>
                  <a:latin typeface="Twinkl SemiBold" pitchFamily="2" charset="0"/>
                </a:rPr>
                <a:t>Show</a:t>
              </a: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0027BEFC-1239-434B-A3C0-07FD0B8904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07" b="61763"/>
            <a:stretch/>
          </p:blipFill>
          <p:spPr>
            <a:xfrm>
              <a:off x="7747059" y="5534675"/>
              <a:ext cx="666848" cy="66684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CB4793"/>
              </a:solidFill>
            </a:ln>
          </p:spPr>
        </p:pic>
      </p:grpSp>
      <p:grpSp>
        <p:nvGrpSpPr>
          <p:cNvPr id="2" name="Group 1"/>
          <p:cNvGrpSpPr/>
          <p:nvPr/>
        </p:nvGrpSpPr>
        <p:grpSpPr>
          <a:xfrm>
            <a:off x="2547207" y="5337674"/>
            <a:ext cx="3970413" cy="82318"/>
            <a:chOff x="2547207" y="5337674"/>
            <a:chExt cx="3970413" cy="82318"/>
          </a:xfrm>
        </p:grpSpPr>
        <p:sp>
          <p:nvSpPr>
            <p:cNvPr id="23" name="Oval 22"/>
            <p:cNvSpPr/>
            <p:nvPr/>
          </p:nvSpPr>
          <p:spPr>
            <a:xfrm>
              <a:off x="2547207" y="5337674"/>
              <a:ext cx="82318" cy="8231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/>
            <p:cNvSpPr/>
            <p:nvPr/>
          </p:nvSpPr>
          <p:spPr>
            <a:xfrm>
              <a:off x="2724461" y="5337674"/>
              <a:ext cx="82318" cy="8231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/>
            <p:cNvSpPr/>
            <p:nvPr/>
          </p:nvSpPr>
          <p:spPr>
            <a:xfrm>
              <a:off x="3822089" y="5337674"/>
              <a:ext cx="82318" cy="8231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/>
            <p:cNvSpPr/>
            <p:nvPr/>
          </p:nvSpPr>
          <p:spPr>
            <a:xfrm>
              <a:off x="4550091" y="5337674"/>
              <a:ext cx="82318" cy="8231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5418370" y="5337674"/>
              <a:ext cx="82318" cy="8231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/>
            <p:cNvSpPr/>
            <p:nvPr/>
          </p:nvSpPr>
          <p:spPr>
            <a:xfrm>
              <a:off x="6122031" y="5337674"/>
              <a:ext cx="79803" cy="7980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4725823" y="5337674"/>
              <a:ext cx="552270" cy="79803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3961843" y="5337674"/>
              <a:ext cx="387211" cy="79803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5548858" y="5337674"/>
              <a:ext cx="337190" cy="79803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Oval 46"/>
            <p:cNvSpPr/>
            <p:nvPr/>
          </p:nvSpPr>
          <p:spPr>
            <a:xfrm>
              <a:off x="6296634" y="5337674"/>
              <a:ext cx="79803" cy="7980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/>
            <p:cNvSpPr/>
            <p:nvPr/>
          </p:nvSpPr>
          <p:spPr>
            <a:xfrm>
              <a:off x="6437817" y="5337674"/>
              <a:ext cx="79803" cy="7980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047" y="731453"/>
            <a:ext cx="5199459" cy="3676618"/>
          </a:xfrm>
          <a:prstGeom prst="roundRect">
            <a:avLst>
              <a:gd name="adj" fmla="val 3782"/>
            </a:avLst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080" y="827461"/>
            <a:ext cx="1142744" cy="1970717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775D5251-BE55-4F0B-A3E8-B1D4031F7B4D}"/>
              </a:ext>
            </a:extLst>
          </p:cNvPr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rgbClr val="CC4894"/>
          </a:solidFill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CB7D470-BC94-4057-AC92-1C40189F0B0A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E1098D35-134E-492B-AC25-BF70D788FD1B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Apply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057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9" t="50401" r="34974" b="1186"/>
          <a:stretch/>
        </p:blipFill>
        <p:spPr>
          <a:xfrm>
            <a:off x="517358" y="479425"/>
            <a:ext cx="8109284" cy="5873249"/>
          </a:xfrm>
          <a:prstGeom prst="roundRect">
            <a:avLst>
              <a:gd name="adj" fmla="val 2122"/>
            </a:avLst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95"/>
          <a:stretch/>
        </p:blipFill>
        <p:spPr>
          <a:xfrm>
            <a:off x="3752473" y="1240004"/>
            <a:ext cx="1934064" cy="511267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E405A8F-5F55-4B27-BAFC-69257B72E5EF}"/>
              </a:ext>
            </a:extLst>
          </p:cNvPr>
          <p:cNvSpPr/>
          <p:nvPr/>
        </p:nvSpPr>
        <p:spPr>
          <a:xfrm>
            <a:off x="684213" y="4208443"/>
            <a:ext cx="7775575" cy="1968519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“</a:t>
            </a:r>
            <a:r>
              <a:rPr lang="en-GB" sz="2400" dirty="0">
                <a:solidFill>
                  <a:srgbClr val="DE1E5A"/>
                </a:solidFill>
                <a:latin typeface="Twinkl" pitchFamily="50" charset="0"/>
              </a:rPr>
              <a:t>You</a:t>
            </a:r>
            <a:r>
              <a:rPr lang="en-GB" sz="24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were very brave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to go d</a:t>
            </a:r>
            <a:r>
              <a:rPr lang="en-GB" sz="2400" u="sng" dirty="0">
                <a:solidFill>
                  <a:srgbClr val="7030A0"/>
                </a:solidFill>
                <a:latin typeface="Twinkl" pitchFamily="50" charset="0"/>
              </a:rPr>
              <a:t>ow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n the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 slide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Kit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, even though </a:t>
            </a:r>
            <a:r>
              <a:rPr lang="en-GB" sz="2400" dirty="0">
                <a:solidFill>
                  <a:srgbClr val="DE1E5A"/>
                </a:solidFill>
                <a:latin typeface="Twinkl" pitchFamily="50" charset="0"/>
              </a:rPr>
              <a:t>you</a:t>
            </a:r>
            <a:r>
              <a:rPr lang="en-GB" sz="24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didn’t like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h</a:t>
            </a:r>
            <a:r>
              <a:rPr lang="en-GB" sz="2400" u="sng" dirty="0">
                <a:solidFill>
                  <a:srgbClr val="7030A0"/>
                </a:solidFill>
                <a:latin typeface="Twinkl" pitchFamily="50" charset="0"/>
              </a:rPr>
              <a:t>ow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 h</a:t>
            </a:r>
            <a:r>
              <a:rPr lang="en-GB" sz="2400" u="sng" dirty="0">
                <a:solidFill>
                  <a:srgbClr val="7030A0"/>
                </a:solidFill>
                <a:latin typeface="Twinkl" pitchFamily="50" charset="0"/>
              </a:rPr>
              <a:t>igh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 it </a:t>
            </a:r>
            <a:r>
              <a:rPr lang="en-GB" sz="2400" dirty="0">
                <a:solidFill>
                  <a:srgbClr val="DE1E5A"/>
                </a:solidFill>
                <a:latin typeface="Twinkl" pitchFamily="50" charset="0"/>
              </a:rPr>
              <a:t>was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.” said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Gabi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. </a:t>
            </a:r>
          </a:p>
          <a:p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“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I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 loved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it in the end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!” said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Kit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. “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Let’s go on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 again!” </a:t>
            </a:r>
            <a:r>
              <a:rPr lang="en-GB" sz="2400" dirty="0">
                <a:solidFill>
                  <a:srgbClr val="DE1E5A"/>
                </a:solidFill>
                <a:latin typeface="Twinkl" pitchFamily="50" charset="0"/>
              </a:rPr>
              <a:t>he</a:t>
            </a:r>
            <a:r>
              <a:rPr lang="en-GB" sz="24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said,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and o</a:t>
            </a:r>
            <a:r>
              <a:rPr lang="en-GB" sz="2400" u="sng" dirty="0">
                <a:solidFill>
                  <a:srgbClr val="7030A0"/>
                </a:solidFill>
                <a:latin typeface="Twinkl" pitchFamily="50" charset="0"/>
              </a:rPr>
              <a:t>ff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 </a:t>
            </a:r>
            <a:r>
              <a:rPr lang="en-GB" sz="2400" dirty="0">
                <a:solidFill>
                  <a:srgbClr val="DE1E5A"/>
                </a:solidFill>
                <a:latin typeface="Twinkl" pitchFamily="50" charset="0"/>
              </a:rPr>
              <a:t>they</a:t>
            </a:r>
            <a:r>
              <a:rPr lang="en-GB" sz="24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all went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f</a:t>
            </a:r>
            <a:r>
              <a:rPr lang="en-GB" sz="2400" u="sng" dirty="0">
                <a:solidFill>
                  <a:srgbClr val="7030A0"/>
                </a:solidFill>
                <a:latin typeface="Twinkl" pitchFamily="50" charset="0"/>
              </a:rPr>
              <a:t>or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 another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go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.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It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 wasn’t</a:t>
            </a:r>
            <a:r>
              <a:rPr lang="en-GB" sz="24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t</a:t>
            </a:r>
            <a:r>
              <a:rPr lang="en-GB" sz="2400" u="sng" dirty="0">
                <a:solidFill>
                  <a:srgbClr val="7030A0"/>
                </a:solidFill>
                <a:latin typeface="Twinkl" pitchFamily="50" charset="0"/>
              </a:rPr>
              <a:t>oo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 h</a:t>
            </a:r>
            <a:r>
              <a:rPr lang="en-GB" sz="2400" u="sng" dirty="0">
                <a:solidFill>
                  <a:srgbClr val="7030A0"/>
                </a:solidFill>
                <a:latin typeface="Twinkl" pitchFamily="50" charset="0"/>
              </a:rPr>
              <a:t>igh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 for Kit </a:t>
            </a:r>
            <a:r>
              <a:rPr lang="en-GB" sz="2400" u="sng" dirty="0">
                <a:solidFill>
                  <a:srgbClr val="7030A0"/>
                </a:solidFill>
                <a:latin typeface="Twinkl" pitchFamily="50" charset="0"/>
              </a:rPr>
              <a:t>th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is 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time!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75D5251-BE55-4F0B-A3E8-B1D4031F7B4D}"/>
              </a:ext>
            </a:extLst>
          </p:cNvPr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rgbClr val="CC4894"/>
          </a:solidFill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CB7D470-BC94-4057-AC92-1C40189F0B0A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1098D35-134E-492B-AC25-BF70D788FD1B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Apply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579972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04CDD57-C6AE-4618-8E0E-075E4415D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3" y="923925"/>
            <a:ext cx="8220075" cy="993775"/>
          </a:xfrm>
        </p:spPr>
        <p:txBody>
          <a:bodyPr/>
          <a:lstStyle/>
          <a:p>
            <a:pPr algn="ctr"/>
            <a:r>
              <a:rPr lang="en-GB" dirty="0"/>
              <a:t>Today, we have recapped…</a:t>
            </a:r>
            <a:endParaRPr lang="en-GB" sz="20000" dirty="0"/>
          </a:p>
        </p:txBody>
      </p:sp>
      <p:grpSp>
        <p:nvGrpSpPr>
          <p:cNvPr id="7" name="Group 6"/>
          <p:cNvGrpSpPr/>
          <p:nvPr/>
        </p:nvGrpSpPr>
        <p:grpSpPr>
          <a:xfrm>
            <a:off x="475298" y="2182690"/>
            <a:ext cx="8206740" cy="993778"/>
            <a:chOff x="937177" y="2942138"/>
            <a:chExt cx="8206740" cy="993778"/>
          </a:xfrm>
        </p:grpSpPr>
        <p:sp>
          <p:nvSpPr>
            <p:cNvPr id="8" name="Title 1">
              <a:extLst>
                <a:ext uri="{FF2B5EF4-FFF2-40B4-BE49-F238E27FC236}">
                  <a16:creationId xmlns:a16="http://schemas.microsoft.com/office/drawing/2014/main" id="{391FAD87-BFF0-48D6-841B-C58E0406A83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37177" y="2942139"/>
              <a:ext cx="1856980" cy="993775"/>
            </a:xfrm>
            <a:prstGeom prst="roundRect">
              <a:avLst>
                <a:gd name="adj" fmla="val 963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52000" tIns="252000" rIns="252000" bIns="252000" numCol="1" anchor="ctr" anchorCtr="1" compatLnSpc="1">
              <a:prstTxWarp prst="textNoShape">
                <a:avLst/>
              </a:prstTxWarp>
              <a:noAutofit/>
            </a:bodyPr>
            <a:lstStyle>
              <a:lvl1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000" b="1" kern="1200">
                  <a:solidFill>
                    <a:srgbClr val="1C1C1C"/>
                  </a:solidFill>
                  <a:latin typeface="Twinkl SemiBold" pitchFamily="2" charset="0"/>
                  <a:ea typeface="+mj-ea"/>
                  <a:cs typeface="+mj-cs"/>
                </a:defRPr>
              </a:lvl1pPr>
              <a:lvl2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1C1C1C"/>
                  </a:solidFill>
                  <a:latin typeface="Twinkl" pitchFamily="2" charset="0"/>
                </a:defRPr>
              </a:lvl2pPr>
              <a:lvl3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1C1C1C"/>
                  </a:solidFill>
                  <a:latin typeface="Twinkl" pitchFamily="2" charset="0"/>
                </a:defRPr>
              </a:lvl3pPr>
              <a:lvl4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1C1C1C"/>
                  </a:solidFill>
                  <a:latin typeface="Twinkl" pitchFamily="2" charset="0"/>
                </a:defRPr>
              </a:lvl4pPr>
              <a:lvl5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1C1C1C"/>
                  </a:solidFill>
                  <a:latin typeface="Twinkl" pitchFamily="2" charset="0"/>
                </a:defRPr>
              </a:lvl5pPr>
              <a:lvl6pPr marL="4572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1C1C1C"/>
                  </a:solidFill>
                  <a:latin typeface="Twinkl" pitchFamily="2" charset="0"/>
                </a:defRPr>
              </a:lvl6pPr>
              <a:lvl7pPr marL="9144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1C1C1C"/>
                  </a:solidFill>
                  <a:latin typeface="Twinkl" pitchFamily="2" charset="0"/>
                </a:defRPr>
              </a:lvl7pPr>
              <a:lvl8pPr marL="13716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1C1C1C"/>
                  </a:solidFill>
                  <a:latin typeface="Twinkl" pitchFamily="2" charset="0"/>
                </a:defRPr>
              </a:lvl8pPr>
              <a:lvl9pPr marL="18288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1C1C1C"/>
                  </a:solidFill>
                  <a:latin typeface="Twinkl" pitchFamily="2" charset="0"/>
                </a:defRPr>
              </a:lvl9pPr>
            </a:lstStyle>
            <a:p>
              <a:pPr eaLnBrk="1" hangingPunct="1"/>
              <a:r>
                <a:rPr lang="en-GB" altLang="en-US" sz="11500" dirty="0" err="1"/>
                <a:t>ai</a:t>
              </a:r>
              <a:endParaRPr lang="en-GB" altLang="en-US" sz="11500" dirty="0"/>
            </a:p>
          </p:txBody>
        </p:sp>
        <p:sp>
          <p:nvSpPr>
            <p:cNvPr id="9" name="Title 1">
              <a:extLst>
                <a:ext uri="{FF2B5EF4-FFF2-40B4-BE49-F238E27FC236}">
                  <a16:creationId xmlns:a16="http://schemas.microsoft.com/office/drawing/2014/main" id="{391FAD87-BFF0-48D6-841B-C58E0406A83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638541" y="2942138"/>
              <a:ext cx="1917357" cy="993775"/>
            </a:xfrm>
            <a:prstGeom prst="roundRect">
              <a:avLst>
                <a:gd name="adj" fmla="val 963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52000" tIns="252000" rIns="252000" bIns="252000" numCol="1" anchor="ctr" anchorCtr="1" compatLnSpc="1">
              <a:prstTxWarp prst="textNoShape">
                <a:avLst/>
              </a:prstTxWarp>
              <a:noAutofit/>
            </a:bodyPr>
            <a:lstStyle>
              <a:lvl1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000" b="1" kern="1200">
                  <a:solidFill>
                    <a:srgbClr val="1C1C1C"/>
                  </a:solidFill>
                  <a:latin typeface="Twinkl SemiBold" pitchFamily="2" charset="0"/>
                  <a:ea typeface="+mj-ea"/>
                  <a:cs typeface="+mj-cs"/>
                </a:defRPr>
              </a:lvl1pPr>
              <a:lvl2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1C1C1C"/>
                  </a:solidFill>
                  <a:latin typeface="Twinkl" pitchFamily="2" charset="0"/>
                </a:defRPr>
              </a:lvl2pPr>
              <a:lvl3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1C1C1C"/>
                  </a:solidFill>
                  <a:latin typeface="Twinkl" pitchFamily="2" charset="0"/>
                </a:defRPr>
              </a:lvl3pPr>
              <a:lvl4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1C1C1C"/>
                  </a:solidFill>
                  <a:latin typeface="Twinkl" pitchFamily="2" charset="0"/>
                </a:defRPr>
              </a:lvl4pPr>
              <a:lvl5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1C1C1C"/>
                  </a:solidFill>
                  <a:latin typeface="Twinkl" pitchFamily="2" charset="0"/>
                </a:defRPr>
              </a:lvl5pPr>
              <a:lvl6pPr marL="4572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1C1C1C"/>
                  </a:solidFill>
                  <a:latin typeface="Twinkl" pitchFamily="2" charset="0"/>
                </a:defRPr>
              </a:lvl6pPr>
              <a:lvl7pPr marL="9144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1C1C1C"/>
                  </a:solidFill>
                  <a:latin typeface="Twinkl" pitchFamily="2" charset="0"/>
                </a:defRPr>
              </a:lvl7pPr>
              <a:lvl8pPr marL="13716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1C1C1C"/>
                  </a:solidFill>
                  <a:latin typeface="Twinkl" pitchFamily="2" charset="0"/>
                </a:defRPr>
              </a:lvl8pPr>
              <a:lvl9pPr marL="18288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1C1C1C"/>
                  </a:solidFill>
                  <a:latin typeface="Twinkl" pitchFamily="2" charset="0"/>
                </a:defRPr>
              </a:lvl9pPr>
            </a:lstStyle>
            <a:p>
              <a:pPr eaLnBrk="1" hangingPunct="1"/>
              <a:r>
                <a:rPr lang="en-GB" altLang="en-US" sz="11500" dirty="0" err="1"/>
                <a:t>ee</a:t>
              </a:r>
              <a:endParaRPr lang="en-GB" altLang="en-US" sz="11500" dirty="0"/>
            </a:p>
          </p:txBody>
        </p:sp>
        <p:sp>
          <p:nvSpPr>
            <p:cNvPr id="10" name="Title 1">
              <a:extLst>
                <a:ext uri="{FF2B5EF4-FFF2-40B4-BE49-F238E27FC236}">
                  <a16:creationId xmlns:a16="http://schemas.microsoft.com/office/drawing/2014/main" id="{391FAD87-BFF0-48D6-841B-C58E0406A83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275633" y="2942141"/>
              <a:ext cx="2854749" cy="993775"/>
            </a:xfrm>
            <a:prstGeom prst="roundRect">
              <a:avLst>
                <a:gd name="adj" fmla="val 963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52000" tIns="252000" rIns="252000" bIns="252000" numCol="1" anchor="ctr" anchorCtr="1" compatLnSpc="1">
              <a:prstTxWarp prst="textNoShape">
                <a:avLst/>
              </a:prstTxWarp>
              <a:noAutofit/>
            </a:bodyPr>
            <a:lstStyle>
              <a:lvl1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000" b="1" kern="1200">
                  <a:solidFill>
                    <a:srgbClr val="1C1C1C"/>
                  </a:solidFill>
                  <a:latin typeface="Twinkl SemiBold" pitchFamily="2" charset="0"/>
                  <a:ea typeface="+mj-ea"/>
                  <a:cs typeface="+mj-cs"/>
                </a:defRPr>
              </a:lvl1pPr>
              <a:lvl2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1C1C1C"/>
                  </a:solidFill>
                  <a:latin typeface="Twinkl" pitchFamily="2" charset="0"/>
                </a:defRPr>
              </a:lvl2pPr>
              <a:lvl3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1C1C1C"/>
                  </a:solidFill>
                  <a:latin typeface="Twinkl" pitchFamily="2" charset="0"/>
                </a:defRPr>
              </a:lvl3pPr>
              <a:lvl4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1C1C1C"/>
                  </a:solidFill>
                  <a:latin typeface="Twinkl" pitchFamily="2" charset="0"/>
                </a:defRPr>
              </a:lvl4pPr>
              <a:lvl5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1C1C1C"/>
                  </a:solidFill>
                  <a:latin typeface="Twinkl" pitchFamily="2" charset="0"/>
                </a:defRPr>
              </a:lvl5pPr>
              <a:lvl6pPr marL="4572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1C1C1C"/>
                  </a:solidFill>
                  <a:latin typeface="Twinkl" pitchFamily="2" charset="0"/>
                </a:defRPr>
              </a:lvl6pPr>
              <a:lvl7pPr marL="9144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1C1C1C"/>
                  </a:solidFill>
                  <a:latin typeface="Twinkl" pitchFamily="2" charset="0"/>
                </a:defRPr>
              </a:lvl7pPr>
              <a:lvl8pPr marL="13716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1C1C1C"/>
                  </a:solidFill>
                  <a:latin typeface="Twinkl" pitchFamily="2" charset="0"/>
                </a:defRPr>
              </a:lvl8pPr>
              <a:lvl9pPr marL="18288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1C1C1C"/>
                  </a:solidFill>
                  <a:latin typeface="Twinkl" pitchFamily="2" charset="0"/>
                </a:defRPr>
              </a:lvl9pPr>
            </a:lstStyle>
            <a:p>
              <a:pPr eaLnBrk="1" hangingPunct="1"/>
              <a:r>
                <a:rPr lang="en-GB" altLang="en-US" sz="11500" dirty="0" err="1"/>
                <a:t>igh</a:t>
              </a:r>
              <a:endParaRPr lang="en-GB" altLang="en-US" sz="11500" dirty="0"/>
            </a:p>
          </p:txBody>
        </p:sp>
        <p:sp>
          <p:nvSpPr>
            <p:cNvPr id="11" name="Title 1">
              <a:extLst>
                <a:ext uri="{FF2B5EF4-FFF2-40B4-BE49-F238E27FC236}">
                  <a16:creationId xmlns:a16="http://schemas.microsoft.com/office/drawing/2014/main" id="{391FAD87-BFF0-48D6-841B-C58E0406A83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728818" y="2942141"/>
              <a:ext cx="2415099" cy="993775"/>
            </a:xfrm>
            <a:prstGeom prst="roundRect">
              <a:avLst>
                <a:gd name="adj" fmla="val 963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52000" tIns="252000" rIns="252000" bIns="252000" numCol="1" anchor="ctr" anchorCtr="1" compatLnSpc="1">
              <a:prstTxWarp prst="textNoShape">
                <a:avLst/>
              </a:prstTxWarp>
              <a:noAutofit/>
            </a:bodyPr>
            <a:lstStyle>
              <a:lvl1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000" b="1" kern="1200">
                  <a:solidFill>
                    <a:srgbClr val="1C1C1C"/>
                  </a:solidFill>
                  <a:latin typeface="Twinkl SemiBold" pitchFamily="2" charset="0"/>
                  <a:ea typeface="+mj-ea"/>
                  <a:cs typeface="+mj-cs"/>
                </a:defRPr>
              </a:lvl1pPr>
              <a:lvl2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1C1C1C"/>
                  </a:solidFill>
                  <a:latin typeface="Twinkl" pitchFamily="2" charset="0"/>
                </a:defRPr>
              </a:lvl2pPr>
              <a:lvl3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1C1C1C"/>
                  </a:solidFill>
                  <a:latin typeface="Twinkl" pitchFamily="2" charset="0"/>
                </a:defRPr>
              </a:lvl3pPr>
              <a:lvl4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1C1C1C"/>
                  </a:solidFill>
                  <a:latin typeface="Twinkl" pitchFamily="2" charset="0"/>
                </a:defRPr>
              </a:lvl4pPr>
              <a:lvl5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1C1C1C"/>
                  </a:solidFill>
                  <a:latin typeface="Twinkl" pitchFamily="2" charset="0"/>
                </a:defRPr>
              </a:lvl5pPr>
              <a:lvl6pPr marL="4572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1C1C1C"/>
                  </a:solidFill>
                  <a:latin typeface="Twinkl" pitchFamily="2" charset="0"/>
                </a:defRPr>
              </a:lvl6pPr>
              <a:lvl7pPr marL="9144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1C1C1C"/>
                  </a:solidFill>
                  <a:latin typeface="Twinkl" pitchFamily="2" charset="0"/>
                </a:defRPr>
              </a:lvl7pPr>
              <a:lvl8pPr marL="13716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1C1C1C"/>
                  </a:solidFill>
                  <a:latin typeface="Twinkl" pitchFamily="2" charset="0"/>
                </a:defRPr>
              </a:lvl8pPr>
              <a:lvl9pPr marL="18288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1C1C1C"/>
                  </a:solidFill>
                  <a:latin typeface="Twinkl" pitchFamily="2" charset="0"/>
                </a:defRPr>
              </a:lvl9pPr>
            </a:lstStyle>
            <a:p>
              <a:pPr eaLnBrk="1" hangingPunct="1"/>
              <a:r>
                <a:rPr lang="en-GB" altLang="en-US" sz="11500" dirty="0" err="1"/>
                <a:t>oa</a:t>
              </a:r>
              <a:endParaRPr lang="en-GB" altLang="en-US" sz="11500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059829" y="3850529"/>
            <a:ext cx="3024342" cy="2465912"/>
            <a:chOff x="2188077" y="2466974"/>
            <a:chExt cx="4650019" cy="3791416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8077" y="2466975"/>
              <a:ext cx="1543197" cy="379141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3200" y="2466974"/>
              <a:ext cx="1434896" cy="379141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2994" y="2466974"/>
              <a:ext cx="1428486" cy="379141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DEF17E9-535E-452E-802F-2DEE4AEDF096}"/>
              </a:ext>
            </a:extLst>
          </p:cNvPr>
          <p:cNvGrpSpPr/>
          <p:nvPr/>
        </p:nvGrpSpPr>
        <p:grpSpPr>
          <a:xfrm>
            <a:off x="6696236" y="227397"/>
            <a:ext cx="2447764" cy="504056"/>
            <a:chOff x="6696236" y="1700808"/>
            <a:chExt cx="2447764" cy="504056"/>
          </a:xfrm>
          <a:solidFill>
            <a:srgbClr val="F08115"/>
          </a:solidFill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EFB642C-AC0C-4835-9486-AC78D00B4A16}"/>
                </a:ext>
              </a:extLst>
            </p:cNvPr>
            <p:cNvSpPr/>
            <p:nvPr/>
          </p:nvSpPr>
          <p:spPr>
            <a:xfrm>
              <a:off x="6696236" y="1700808"/>
              <a:ext cx="504056" cy="504056"/>
            </a:xfrm>
            <a:prstGeom prst="ellipse">
              <a:avLst/>
            </a:prstGeom>
            <a:solidFill>
              <a:srgbClr val="CC48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19BC2E4-0463-48F6-9FC2-0345F739B740}"/>
                </a:ext>
              </a:extLst>
            </p:cNvPr>
            <p:cNvSpPr/>
            <p:nvPr/>
          </p:nvSpPr>
          <p:spPr>
            <a:xfrm>
              <a:off x="6948264" y="1700808"/>
              <a:ext cx="2195736" cy="504056"/>
            </a:xfrm>
            <a:prstGeom prst="rect">
              <a:avLst/>
            </a:prstGeom>
            <a:solidFill>
              <a:srgbClr val="CC48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Revisit and Review</a:t>
              </a:r>
            </a:p>
          </p:txBody>
        </p:sp>
      </p:grpSp>
      <p:pic>
        <p:nvPicPr>
          <p:cNvPr id="9219" name="Picture 2">
            <a:extLst>
              <a:ext uri="{FF2B5EF4-FFF2-40B4-BE49-F238E27FC236}">
                <a16:creationId xmlns:a16="http://schemas.microsoft.com/office/drawing/2014/main" id="{92D539CC-47CC-44EB-8962-A5362B57D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104" y="1704383"/>
            <a:ext cx="1801633" cy="436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peech Bubble">
            <a:extLst>
              <a:ext uri="{FF2B5EF4-FFF2-40B4-BE49-F238E27FC236}">
                <a16:creationId xmlns:a16="http://schemas.microsoft.com/office/drawing/2014/main" id="{B0FD30A9-908E-473F-AF28-4DCBED034711}"/>
              </a:ext>
            </a:extLst>
          </p:cNvPr>
          <p:cNvSpPr/>
          <p:nvPr/>
        </p:nvSpPr>
        <p:spPr>
          <a:xfrm>
            <a:off x="2168752" y="907370"/>
            <a:ext cx="5832475" cy="896938"/>
          </a:xfrm>
          <a:prstGeom prst="wedgeRoundRectCallout">
            <a:avLst>
              <a:gd name="adj1" fmla="val -41840"/>
              <a:gd name="adj2" fmla="val 98572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Let’s practise Sam’s Sounds and Tricky Words!</a:t>
            </a:r>
          </a:p>
        </p:txBody>
      </p:sp>
      <p:sp>
        <p:nvSpPr>
          <p:cNvPr id="15" name="background 2">
            <a:extLst>
              <a:ext uri="{FF2B5EF4-FFF2-40B4-BE49-F238E27FC236}">
                <a16:creationId xmlns:a16="http://schemas.microsoft.com/office/drawing/2014/main" id="{2CA2AF2F-EFB2-4F57-8AF7-73F4327F1A05}"/>
              </a:ext>
            </a:extLst>
          </p:cNvPr>
          <p:cNvSpPr/>
          <p:nvPr/>
        </p:nvSpPr>
        <p:spPr>
          <a:xfrm>
            <a:off x="5995988" y="2308225"/>
            <a:ext cx="2238375" cy="3424238"/>
          </a:xfrm>
          <a:prstGeom prst="roundRect">
            <a:avLst>
              <a:gd name="adj" fmla="val 9850"/>
            </a:avLst>
          </a:prstGeom>
          <a:solidFill>
            <a:schemeClr val="bg1"/>
          </a:solidFill>
          <a:ln w="38100">
            <a:solidFill>
              <a:srgbClr val="CC48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endParaRPr lang="en-GB" sz="1050" dirty="0">
              <a:solidFill>
                <a:schemeClr val="tx1"/>
              </a:solidFill>
            </a:endParaRPr>
          </a:p>
        </p:txBody>
      </p:sp>
      <p:grpSp>
        <p:nvGrpSpPr>
          <p:cNvPr id="16" name="PLAY 2">
            <a:extLst>
              <a:ext uri="{FF2B5EF4-FFF2-40B4-BE49-F238E27FC236}">
                <a16:creationId xmlns:a16="http://schemas.microsoft.com/office/drawing/2014/main" id="{25FB4E96-B590-403D-9E06-2E83A114E0C3}"/>
              </a:ext>
            </a:extLst>
          </p:cNvPr>
          <p:cNvGrpSpPr>
            <a:grpSpLocks/>
          </p:cNvGrpSpPr>
          <p:nvPr/>
        </p:nvGrpSpPr>
        <p:grpSpPr bwMode="auto">
          <a:xfrm>
            <a:off x="6754813" y="5502275"/>
            <a:ext cx="735012" cy="735013"/>
            <a:chOff x="6300192" y="2204864"/>
            <a:chExt cx="900100" cy="9001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FD9D993-A08D-47E2-8E24-098D31D17DAF}"/>
                </a:ext>
              </a:extLst>
            </p:cNvPr>
            <p:cNvSpPr/>
            <p:nvPr/>
          </p:nvSpPr>
          <p:spPr>
            <a:xfrm>
              <a:off x="6300192" y="2204864"/>
              <a:ext cx="900100" cy="9001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CC48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F13D0F36-0C13-441B-9D64-2A61EC453EE0}"/>
                </a:ext>
              </a:extLst>
            </p:cNvPr>
            <p:cNvSpPr/>
            <p:nvPr/>
          </p:nvSpPr>
          <p:spPr>
            <a:xfrm rot="5400000">
              <a:off x="6559723" y="2417739"/>
              <a:ext cx="550169" cy="474351"/>
            </a:xfrm>
            <a:prstGeom prst="triangle">
              <a:avLst/>
            </a:prstGeom>
            <a:solidFill>
              <a:srgbClr val="CC48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</p:grpSp>
      <p:sp>
        <p:nvSpPr>
          <p:cNvPr id="19" name="background">
            <a:extLst>
              <a:ext uri="{FF2B5EF4-FFF2-40B4-BE49-F238E27FC236}">
                <a16:creationId xmlns:a16="http://schemas.microsoft.com/office/drawing/2014/main" id="{11C5D8FE-547D-4711-8F3D-49F06BCE3DD1}"/>
              </a:ext>
            </a:extLst>
          </p:cNvPr>
          <p:cNvSpPr/>
          <p:nvPr/>
        </p:nvSpPr>
        <p:spPr>
          <a:xfrm>
            <a:off x="3021013" y="2308225"/>
            <a:ext cx="2238375" cy="3424238"/>
          </a:xfrm>
          <a:prstGeom prst="roundRect">
            <a:avLst>
              <a:gd name="adj" fmla="val 9850"/>
            </a:avLst>
          </a:prstGeom>
          <a:solidFill>
            <a:schemeClr val="bg1"/>
          </a:solidFill>
          <a:ln w="38100">
            <a:solidFill>
              <a:srgbClr val="CC48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endParaRPr lang="en-GB" sz="1050" dirty="0">
              <a:solidFill>
                <a:schemeClr val="tx1"/>
              </a:solidFill>
            </a:endParaRPr>
          </a:p>
        </p:txBody>
      </p:sp>
      <p:grpSp>
        <p:nvGrpSpPr>
          <p:cNvPr id="20" name="PLAY 1">
            <a:extLst>
              <a:ext uri="{FF2B5EF4-FFF2-40B4-BE49-F238E27FC236}">
                <a16:creationId xmlns:a16="http://schemas.microsoft.com/office/drawing/2014/main" id="{01B03FD2-6E9B-4AC4-AD70-DF3F7EED42B8}"/>
              </a:ext>
            </a:extLst>
          </p:cNvPr>
          <p:cNvGrpSpPr>
            <a:grpSpLocks/>
          </p:cNvGrpSpPr>
          <p:nvPr/>
        </p:nvGrpSpPr>
        <p:grpSpPr bwMode="auto">
          <a:xfrm>
            <a:off x="3763963" y="5502275"/>
            <a:ext cx="736600" cy="735013"/>
            <a:chOff x="6300192" y="2204864"/>
            <a:chExt cx="900100" cy="90010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E799628-06C6-4624-A79D-90D747DD7377}"/>
                </a:ext>
              </a:extLst>
            </p:cNvPr>
            <p:cNvSpPr/>
            <p:nvPr/>
          </p:nvSpPr>
          <p:spPr>
            <a:xfrm>
              <a:off x="6300192" y="2204864"/>
              <a:ext cx="900100" cy="9001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CC48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0AEB67E8-3381-43F9-9782-74096BA29904}"/>
                </a:ext>
              </a:extLst>
            </p:cNvPr>
            <p:cNvSpPr/>
            <p:nvPr/>
          </p:nvSpPr>
          <p:spPr>
            <a:xfrm rot="5400000">
              <a:off x="6559541" y="2417280"/>
              <a:ext cx="550169" cy="475269"/>
            </a:xfrm>
            <a:prstGeom prst="triangle">
              <a:avLst/>
            </a:prstGeom>
            <a:solidFill>
              <a:srgbClr val="CC48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</p:grpSp>
      <p:grpSp>
        <p:nvGrpSpPr>
          <p:cNvPr id="32" name="v">
            <a:extLst>
              <a:ext uri="{FF2B5EF4-FFF2-40B4-BE49-F238E27FC236}">
                <a16:creationId xmlns:a16="http://schemas.microsoft.com/office/drawing/2014/main" id="{FDC29B16-6F79-4AF0-9D4E-537D8CAE3B8D}"/>
              </a:ext>
            </a:extLst>
          </p:cNvPr>
          <p:cNvGrpSpPr>
            <a:grpSpLocks/>
          </p:cNvGrpSpPr>
          <p:nvPr/>
        </p:nvGrpSpPr>
        <p:grpSpPr bwMode="auto">
          <a:xfrm>
            <a:off x="3635872" y="2273299"/>
            <a:ext cx="1008062" cy="3036888"/>
            <a:chOff x="771000" y="2195536"/>
            <a:chExt cx="1008454" cy="3035574"/>
          </a:xfrm>
        </p:grpSpPr>
        <p:pic>
          <p:nvPicPr>
            <p:cNvPr id="9271" name="jelly">
              <a:extLst>
                <a:ext uri="{FF2B5EF4-FFF2-40B4-BE49-F238E27FC236}">
                  <a16:creationId xmlns:a16="http://schemas.microsoft.com/office/drawing/2014/main" id="{F2014195-524A-4AC0-9AB7-CA4DD05C5D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000" y="3806355"/>
              <a:ext cx="1008454" cy="1424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72" name="v">
              <a:extLst>
                <a:ext uri="{FF2B5EF4-FFF2-40B4-BE49-F238E27FC236}">
                  <a16:creationId xmlns:a16="http://schemas.microsoft.com/office/drawing/2014/main" id="{4BEDABE2-3ACA-41C3-B0C0-F0956B3AF7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1789" y="2195536"/>
              <a:ext cx="731574" cy="1445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8800" dirty="0">
                  <a:solidFill>
                    <a:schemeClr val="tx1"/>
                  </a:solidFill>
                </a:rPr>
                <a:t>v</a:t>
              </a:r>
              <a:endParaRPr lang="en-GB" altLang="en-US" sz="13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5" name="w">
            <a:extLst>
              <a:ext uri="{FF2B5EF4-FFF2-40B4-BE49-F238E27FC236}">
                <a16:creationId xmlns:a16="http://schemas.microsoft.com/office/drawing/2014/main" id="{C849717B-E977-46EF-87A7-51931EF0114F}"/>
              </a:ext>
            </a:extLst>
          </p:cNvPr>
          <p:cNvGrpSpPr>
            <a:grpSpLocks/>
          </p:cNvGrpSpPr>
          <p:nvPr/>
        </p:nvGrpSpPr>
        <p:grpSpPr bwMode="auto">
          <a:xfrm>
            <a:off x="3271541" y="2439987"/>
            <a:ext cx="1736725" cy="2703512"/>
            <a:chOff x="2011954" y="2277197"/>
            <a:chExt cx="1737813" cy="2703838"/>
          </a:xfrm>
        </p:grpSpPr>
        <p:pic>
          <p:nvPicPr>
            <p:cNvPr id="9269" name="Picture 47">
              <a:extLst>
                <a:ext uri="{FF2B5EF4-FFF2-40B4-BE49-F238E27FC236}">
                  <a16:creationId xmlns:a16="http://schemas.microsoft.com/office/drawing/2014/main" id="{A7665396-DFB9-4104-BB7A-43A84A73B0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1954" y="4330825"/>
              <a:ext cx="1737813" cy="650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70" name="w">
              <a:extLst>
                <a:ext uri="{FF2B5EF4-FFF2-40B4-BE49-F238E27FC236}">
                  <a16:creationId xmlns:a16="http://schemas.microsoft.com/office/drawing/2014/main" id="{D275AA93-89D8-4977-A50C-5ED133B251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3270" y="2277197"/>
              <a:ext cx="1098378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8800" dirty="0">
                  <a:solidFill>
                    <a:schemeClr val="tx1"/>
                  </a:solidFill>
                </a:rPr>
                <a:t>w</a:t>
              </a:r>
            </a:p>
          </p:txBody>
        </p:sp>
      </p:grpSp>
      <p:grpSp>
        <p:nvGrpSpPr>
          <p:cNvPr id="50" name="x">
            <a:extLst>
              <a:ext uri="{FF2B5EF4-FFF2-40B4-BE49-F238E27FC236}">
                <a16:creationId xmlns:a16="http://schemas.microsoft.com/office/drawing/2014/main" id="{2B00EA26-AB5E-4939-ADC5-D336258A3E8D}"/>
              </a:ext>
            </a:extLst>
          </p:cNvPr>
          <p:cNvGrpSpPr>
            <a:grpSpLocks/>
          </p:cNvGrpSpPr>
          <p:nvPr/>
        </p:nvGrpSpPr>
        <p:grpSpPr bwMode="auto">
          <a:xfrm>
            <a:off x="3454103" y="2352674"/>
            <a:ext cx="1371600" cy="2878138"/>
            <a:chOff x="2220949" y="2271903"/>
            <a:chExt cx="1371084" cy="2876999"/>
          </a:xfrm>
        </p:grpSpPr>
        <p:pic>
          <p:nvPicPr>
            <p:cNvPr id="9267" name="Picture 50">
              <a:extLst>
                <a:ext uri="{FF2B5EF4-FFF2-40B4-BE49-F238E27FC236}">
                  <a16:creationId xmlns:a16="http://schemas.microsoft.com/office/drawing/2014/main" id="{11CAF0A0-9FB3-4974-BB10-24E11DDDCD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0949" y="3965066"/>
              <a:ext cx="1371084" cy="1183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68" name="x">
              <a:extLst>
                <a:ext uri="{FF2B5EF4-FFF2-40B4-BE49-F238E27FC236}">
                  <a16:creationId xmlns:a16="http://schemas.microsoft.com/office/drawing/2014/main" id="{17148CE2-CAB7-4E90-8EDA-D96FD6D387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8453" y="2271903"/>
              <a:ext cx="716593" cy="1445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8800" dirty="0">
                  <a:solidFill>
                    <a:schemeClr val="tx1"/>
                  </a:solidFill>
                </a:rPr>
                <a:t>x</a:t>
              </a:r>
            </a:p>
          </p:txBody>
        </p:sp>
      </p:grpSp>
      <p:grpSp>
        <p:nvGrpSpPr>
          <p:cNvPr id="53" name="y">
            <a:extLst>
              <a:ext uri="{FF2B5EF4-FFF2-40B4-BE49-F238E27FC236}">
                <a16:creationId xmlns:a16="http://schemas.microsoft.com/office/drawing/2014/main" id="{C513569E-9ABB-494C-B63B-55346BCF40E0}"/>
              </a:ext>
            </a:extLst>
          </p:cNvPr>
          <p:cNvGrpSpPr>
            <a:grpSpLocks/>
          </p:cNvGrpSpPr>
          <p:nvPr/>
        </p:nvGrpSpPr>
        <p:grpSpPr bwMode="auto">
          <a:xfrm>
            <a:off x="3730328" y="2327274"/>
            <a:ext cx="819150" cy="2928938"/>
            <a:chOff x="2511364" y="2271903"/>
            <a:chExt cx="818530" cy="2929124"/>
          </a:xfrm>
        </p:grpSpPr>
        <p:pic>
          <p:nvPicPr>
            <p:cNvPr id="9265" name="Picture 53">
              <a:extLst>
                <a:ext uri="{FF2B5EF4-FFF2-40B4-BE49-F238E27FC236}">
                  <a16:creationId xmlns:a16="http://schemas.microsoft.com/office/drawing/2014/main" id="{4A8444EB-2BA6-4089-8E1B-2E969B0361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1364" y="3783676"/>
              <a:ext cx="751484" cy="1417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66" name="y">
              <a:extLst>
                <a:ext uri="{FF2B5EF4-FFF2-40B4-BE49-F238E27FC236}">
                  <a16:creationId xmlns:a16="http://schemas.microsoft.com/office/drawing/2014/main" id="{521A4F99-269F-4452-867D-4545BB5CC1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8453" y="2271903"/>
              <a:ext cx="811441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8800" dirty="0">
                  <a:solidFill>
                    <a:schemeClr val="tx1"/>
                  </a:solidFill>
                </a:rPr>
                <a:t>y</a:t>
              </a:r>
            </a:p>
          </p:txBody>
        </p:sp>
      </p:grpSp>
      <p:grpSp>
        <p:nvGrpSpPr>
          <p:cNvPr id="56" name="z">
            <a:extLst>
              <a:ext uri="{FF2B5EF4-FFF2-40B4-BE49-F238E27FC236}">
                <a16:creationId xmlns:a16="http://schemas.microsoft.com/office/drawing/2014/main" id="{804DE77A-277B-486A-8B85-3FBC9BA551CE}"/>
              </a:ext>
            </a:extLst>
          </p:cNvPr>
          <p:cNvGrpSpPr>
            <a:grpSpLocks/>
          </p:cNvGrpSpPr>
          <p:nvPr/>
        </p:nvGrpSpPr>
        <p:grpSpPr bwMode="auto">
          <a:xfrm>
            <a:off x="3515222" y="2298699"/>
            <a:ext cx="1249362" cy="2986088"/>
            <a:chOff x="2256622" y="2271903"/>
            <a:chExt cx="1249016" cy="2985526"/>
          </a:xfrm>
        </p:grpSpPr>
        <p:pic>
          <p:nvPicPr>
            <p:cNvPr id="9263" name="Picture 56">
              <a:extLst>
                <a:ext uri="{FF2B5EF4-FFF2-40B4-BE49-F238E27FC236}">
                  <a16:creationId xmlns:a16="http://schemas.microsoft.com/office/drawing/2014/main" id="{8C7C1B62-4181-47DF-BE5A-42C5D6A4F2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622" y="3897654"/>
              <a:ext cx="1249016" cy="1359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64" name="z">
              <a:extLst>
                <a:ext uri="{FF2B5EF4-FFF2-40B4-BE49-F238E27FC236}">
                  <a16:creationId xmlns:a16="http://schemas.microsoft.com/office/drawing/2014/main" id="{631ECD75-55D8-4144-8964-36C14C5EA8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8453" y="2271903"/>
              <a:ext cx="700833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8800" dirty="0">
                  <a:solidFill>
                    <a:schemeClr val="tx1"/>
                  </a:solidFill>
                </a:rPr>
                <a:t>z</a:t>
              </a:r>
            </a:p>
          </p:txBody>
        </p:sp>
      </p:grpSp>
      <p:sp>
        <p:nvSpPr>
          <p:cNvPr id="59" name="he">
            <a:extLst>
              <a:ext uri="{FF2B5EF4-FFF2-40B4-BE49-F238E27FC236}">
                <a16:creationId xmlns:a16="http://schemas.microsoft.com/office/drawing/2014/main" id="{843A94FB-B125-4F06-9964-8ABE6C56E3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0313" y="3303588"/>
            <a:ext cx="159861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chemeClr val="tx1"/>
                </a:solidFill>
              </a:rPr>
              <a:t>he</a:t>
            </a:r>
          </a:p>
        </p:txBody>
      </p:sp>
      <p:sp>
        <p:nvSpPr>
          <p:cNvPr id="60" name="she">
            <a:extLst>
              <a:ext uri="{FF2B5EF4-FFF2-40B4-BE49-F238E27FC236}">
                <a16:creationId xmlns:a16="http://schemas.microsoft.com/office/drawing/2014/main" id="{80DA98FD-91FF-4E13-BA01-B6BB701BD8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0313" y="3303588"/>
            <a:ext cx="159861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chemeClr val="tx1"/>
                </a:solidFill>
              </a:rPr>
              <a:t>she</a:t>
            </a:r>
          </a:p>
        </p:txBody>
      </p:sp>
      <p:grpSp>
        <p:nvGrpSpPr>
          <p:cNvPr id="66" name="qu">
            <a:extLst>
              <a:ext uri="{FF2B5EF4-FFF2-40B4-BE49-F238E27FC236}">
                <a16:creationId xmlns:a16="http://schemas.microsoft.com/office/drawing/2014/main" id="{D09CF33D-CAB4-45F8-B23D-F0E24C32444E}"/>
              </a:ext>
            </a:extLst>
          </p:cNvPr>
          <p:cNvGrpSpPr>
            <a:grpSpLocks/>
          </p:cNvGrpSpPr>
          <p:nvPr/>
        </p:nvGrpSpPr>
        <p:grpSpPr bwMode="auto">
          <a:xfrm>
            <a:off x="3310434" y="2339181"/>
            <a:ext cx="1658938" cy="2905125"/>
            <a:chOff x="2484530" y="2271903"/>
            <a:chExt cx="1658544" cy="2903830"/>
          </a:xfrm>
        </p:grpSpPr>
        <p:pic>
          <p:nvPicPr>
            <p:cNvPr id="9261" name="Picture 67">
              <a:extLst>
                <a:ext uri="{FF2B5EF4-FFF2-40B4-BE49-F238E27FC236}">
                  <a16:creationId xmlns:a16="http://schemas.microsoft.com/office/drawing/2014/main" id="{BBCBBEDC-162C-459B-8B99-842E98252E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4530" y="4221006"/>
              <a:ext cx="1658544" cy="954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62" name="z">
              <a:extLst>
                <a:ext uri="{FF2B5EF4-FFF2-40B4-BE49-F238E27FC236}">
                  <a16:creationId xmlns:a16="http://schemas.microsoft.com/office/drawing/2014/main" id="{1BF9B5C8-38BE-4DD7-95B4-0CB6D3D3D1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8453" y="2271903"/>
              <a:ext cx="1451038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8800" dirty="0" err="1">
                  <a:solidFill>
                    <a:schemeClr val="tx1"/>
                  </a:solidFill>
                </a:rPr>
                <a:t>qu</a:t>
              </a:r>
              <a:endParaRPr lang="en-GB" altLang="en-US" sz="8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5" name="j">
            <a:extLst>
              <a:ext uri="{FF2B5EF4-FFF2-40B4-BE49-F238E27FC236}">
                <a16:creationId xmlns:a16="http://schemas.microsoft.com/office/drawing/2014/main" id="{813E970B-7E55-491D-BB84-3332C557103C}"/>
              </a:ext>
            </a:extLst>
          </p:cNvPr>
          <p:cNvGrpSpPr>
            <a:grpSpLocks/>
          </p:cNvGrpSpPr>
          <p:nvPr/>
        </p:nvGrpSpPr>
        <p:grpSpPr bwMode="auto">
          <a:xfrm>
            <a:off x="3649366" y="2177256"/>
            <a:ext cx="981075" cy="3228975"/>
            <a:chOff x="2820979" y="2270727"/>
            <a:chExt cx="981588" cy="3228936"/>
          </a:xfrm>
        </p:grpSpPr>
        <p:pic>
          <p:nvPicPr>
            <p:cNvPr id="9259" name="Picture 45">
              <a:extLst>
                <a:ext uri="{FF2B5EF4-FFF2-40B4-BE49-F238E27FC236}">
                  <a16:creationId xmlns:a16="http://schemas.microsoft.com/office/drawing/2014/main" id="{8D8F9C26-509F-4FC2-827E-014FDC3689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0979" y="3850120"/>
              <a:ext cx="981588" cy="1649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60" name="z">
              <a:extLst>
                <a:ext uri="{FF2B5EF4-FFF2-40B4-BE49-F238E27FC236}">
                  <a16:creationId xmlns:a16="http://schemas.microsoft.com/office/drawing/2014/main" id="{AA5BEEAB-ED96-4B39-9D7B-AABB8CEA6C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03467" y="2270727"/>
              <a:ext cx="503927" cy="1446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8800" dirty="0">
                  <a:solidFill>
                    <a:schemeClr val="tx1"/>
                  </a:solidFill>
                </a:rPr>
                <a:t>j</a:t>
              </a:r>
            </a:p>
          </p:txBody>
        </p:sp>
      </p:grpSp>
      <p:grpSp>
        <p:nvGrpSpPr>
          <p:cNvPr id="65" name="ch">
            <a:extLst>
              <a:ext uri="{FF2B5EF4-FFF2-40B4-BE49-F238E27FC236}">
                <a16:creationId xmlns:a16="http://schemas.microsoft.com/office/drawing/2014/main" id="{AC1D2DF7-60D8-4A01-9DB1-2A92245E0244}"/>
              </a:ext>
            </a:extLst>
          </p:cNvPr>
          <p:cNvGrpSpPr>
            <a:grpSpLocks/>
          </p:cNvGrpSpPr>
          <p:nvPr/>
        </p:nvGrpSpPr>
        <p:grpSpPr bwMode="auto">
          <a:xfrm>
            <a:off x="3387428" y="2289174"/>
            <a:ext cx="1504950" cy="3005138"/>
            <a:chOff x="2559062" y="2245510"/>
            <a:chExt cx="1505421" cy="3004289"/>
          </a:xfrm>
        </p:grpSpPr>
        <p:pic>
          <p:nvPicPr>
            <p:cNvPr id="9257" name="Picture 66">
              <a:extLst>
                <a:ext uri="{FF2B5EF4-FFF2-40B4-BE49-F238E27FC236}">
                  <a16:creationId xmlns:a16="http://schemas.microsoft.com/office/drawing/2014/main" id="{A72A3A93-8BDC-4D28-BAF5-C375F5F6F6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0979" y="4099983"/>
              <a:ext cx="981588" cy="1149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58" name="z">
              <a:extLst>
                <a:ext uri="{FF2B5EF4-FFF2-40B4-BE49-F238E27FC236}">
                  <a16:creationId xmlns:a16="http://schemas.microsoft.com/office/drawing/2014/main" id="{8C7F102F-F2E2-4080-9298-558F8A06F8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9062" y="2245510"/>
              <a:ext cx="1505421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8800" dirty="0" err="1">
                  <a:solidFill>
                    <a:schemeClr val="tx1"/>
                  </a:solidFill>
                </a:rPr>
                <a:t>ch</a:t>
              </a:r>
              <a:endParaRPr lang="en-GB" altLang="en-US" sz="8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8" name="th">
            <a:extLst>
              <a:ext uri="{FF2B5EF4-FFF2-40B4-BE49-F238E27FC236}">
                <a16:creationId xmlns:a16="http://schemas.microsoft.com/office/drawing/2014/main" id="{95633F33-C0C4-49CA-84D8-68B3F3DDA18D}"/>
              </a:ext>
            </a:extLst>
          </p:cNvPr>
          <p:cNvGrpSpPr>
            <a:grpSpLocks/>
          </p:cNvGrpSpPr>
          <p:nvPr/>
        </p:nvGrpSpPr>
        <p:grpSpPr bwMode="auto">
          <a:xfrm>
            <a:off x="3242173" y="2468730"/>
            <a:ext cx="1795461" cy="2646026"/>
            <a:chOff x="2404318" y="2245510"/>
            <a:chExt cx="1795434" cy="2645493"/>
          </a:xfrm>
        </p:grpSpPr>
        <p:pic>
          <p:nvPicPr>
            <p:cNvPr id="69" name="Picture 61">
              <a:extLst>
                <a:ext uri="{FF2B5EF4-FFF2-40B4-BE49-F238E27FC236}">
                  <a16:creationId xmlns:a16="http://schemas.microsoft.com/office/drawing/2014/main" id="{FDD51E6F-60AE-4E02-B0E3-BEFDDD7ED5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92121" y="4124182"/>
              <a:ext cx="1176703" cy="766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0" name="z">
              <a:extLst>
                <a:ext uri="{FF2B5EF4-FFF2-40B4-BE49-F238E27FC236}">
                  <a16:creationId xmlns:a16="http://schemas.microsoft.com/office/drawing/2014/main" id="{6A096D04-B961-494F-8CA4-0B00F4EE43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4318" y="2245510"/>
              <a:ext cx="1795434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8800" dirty="0" err="1">
                  <a:solidFill>
                    <a:schemeClr val="tx1"/>
                  </a:solidFill>
                </a:rPr>
                <a:t>th</a:t>
              </a:r>
              <a:endParaRPr lang="en-GB" altLang="en-US" sz="8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1" name="th">
            <a:extLst>
              <a:ext uri="{FF2B5EF4-FFF2-40B4-BE49-F238E27FC236}">
                <a16:creationId xmlns:a16="http://schemas.microsoft.com/office/drawing/2014/main" id="{8AE104A6-7CF7-4AB3-8774-894D4B682CFD}"/>
              </a:ext>
            </a:extLst>
          </p:cNvPr>
          <p:cNvGrpSpPr>
            <a:grpSpLocks/>
          </p:cNvGrpSpPr>
          <p:nvPr/>
        </p:nvGrpSpPr>
        <p:grpSpPr bwMode="auto">
          <a:xfrm>
            <a:off x="3387428" y="2355056"/>
            <a:ext cx="1504950" cy="2873375"/>
            <a:chOff x="2559062" y="2245510"/>
            <a:chExt cx="1505421" cy="2873675"/>
          </a:xfrm>
        </p:grpSpPr>
        <p:pic>
          <p:nvPicPr>
            <p:cNvPr id="9255" name="Picture 71">
              <a:extLst>
                <a:ext uri="{FF2B5EF4-FFF2-40B4-BE49-F238E27FC236}">
                  <a16:creationId xmlns:a16="http://schemas.microsoft.com/office/drawing/2014/main" id="{41364039-A225-4110-9D63-145CB3FBB0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7167" y="3996827"/>
              <a:ext cx="1177654" cy="1122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56" name="z">
              <a:extLst>
                <a:ext uri="{FF2B5EF4-FFF2-40B4-BE49-F238E27FC236}">
                  <a16:creationId xmlns:a16="http://schemas.microsoft.com/office/drawing/2014/main" id="{941A64A4-5744-4391-A9F0-41DCAE7486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9062" y="2245510"/>
              <a:ext cx="1505421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8800" dirty="0" err="1">
                  <a:solidFill>
                    <a:schemeClr val="tx1"/>
                  </a:solidFill>
                </a:rPr>
                <a:t>th</a:t>
              </a:r>
              <a:endParaRPr lang="en-GB" altLang="en-US" sz="8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4" name="ng">
            <a:extLst>
              <a:ext uri="{FF2B5EF4-FFF2-40B4-BE49-F238E27FC236}">
                <a16:creationId xmlns:a16="http://schemas.microsoft.com/office/drawing/2014/main" id="{7E627240-8868-4E4A-849E-48C6FF41FDB1}"/>
              </a:ext>
            </a:extLst>
          </p:cNvPr>
          <p:cNvGrpSpPr>
            <a:grpSpLocks/>
          </p:cNvGrpSpPr>
          <p:nvPr/>
        </p:nvGrpSpPr>
        <p:grpSpPr bwMode="auto">
          <a:xfrm>
            <a:off x="3387428" y="2289968"/>
            <a:ext cx="1504950" cy="3003550"/>
            <a:chOff x="2559062" y="2245510"/>
            <a:chExt cx="1505421" cy="3003996"/>
          </a:xfrm>
        </p:grpSpPr>
        <p:pic>
          <p:nvPicPr>
            <p:cNvPr id="9253" name="Picture 74">
              <a:extLst>
                <a:ext uri="{FF2B5EF4-FFF2-40B4-BE49-F238E27FC236}">
                  <a16:creationId xmlns:a16="http://schemas.microsoft.com/office/drawing/2014/main" id="{A05CA215-245A-483F-BBE7-9DBF5F93FE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8022" y="3899891"/>
              <a:ext cx="1018264" cy="1349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54" name="z">
              <a:extLst>
                <a:ext uri="{FF2B5EF4-FFF2-40B4-BE49-F238E27FC236}">
                  <a16:creationId xmlns:a16="http://schemas.microsoft.com/office/drawing/2014/main" id="{A6C927D2-72F6-4B15-8A36-AFFB539982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9062" y="2245510"/>
              <a:ext cx="1505421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8800" dirty="0">
                  <a:solidFill>
                    <a:schemeClr val="tx1"/>
                  </a:solidFill>
                </a:rPr>
                <a:t>ng</a:t>
              </a:r>
            </a:p>
          </p:txBody>
        </p:sp>
      </p:grpSp>
      <p:grpSp>
        <p:nvGrpSpPr>
          <p:cNvPr id="81" name="ai">
            <a:extLst>
              <a:ext uri="{FF2B5EF4-FFF2-40B4-BE49-F238E27FC236}">
                <a16:creationId xmlns:a16="http://schemas.microsoft.com/office/drawing/2014/main" id="{DB873724-9D92-423C-910A-D940C7C2A35A}"/>
              </a:ext>
            </a:extLst>
          </p:cNvPr>
          <p:cNvGrpSpPr>
            <a:grpSpLocks/>
          </p:cNvGrpSpPr>
          <p:nvPr/>
        </p:nvGrpSpPr>
        <p:grpSpPr bwMode="auto">
          <a:xfrm>
            <a:off x="3387428" y="2366962"/>
            <a:ext cx="1504950" cy="2849563"/>
            <a:chOff x="2559062" y="2245510"/>
            <a:chExt cx="1505421" cy="2849672"/>
          </a:xfrm>
        </p:grpSpPr>
        <p:pic>
          <p:nvPicPr>
            <p:cNvPr id="9251" name="Picture 81">
              <a:extLst>
                <a:ext uri="{FF2B5EF4-FFF2-40B4-BE49-F238E27FC236}">
                  <a16:creationId xmlns:a16="http://schemas.microsoft.com/office/drawing/2014/main" id="{D0512F55-2D1A-43D8-BB3B-26720A3D9F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9655" y="3943431"/>
              <a:ext cx="1126631" cy="1151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52" name="z">
              <a:extLst>
                <a:ext uri="{FF2B5EF4-FFF2-40B4-BE49-F238E27FC236}">
                  <a16:creationId xmlns:a16="http://schemas.microsoft.com/office/drawing/2014/main" id="{BAEDFDAA-5D97-45AC-9726-6D8C38D8EA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9062" y="2245510"/>
              <a:ext cx="1505421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8800" dirty="0" err="1">
                  <a:solidFill>
                    <a:schemeClr val="tx1"/>
                  </a:solidFill>
                </a:rPr>
                <a:t>ai</a:t>
              </a:r>
              <a:endParaRPr lang="en-GB" altLang="en-US" sz="8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8" name="ee">
            <a:extLst>
              <a:ext uri="{FF2B5EF4-FFF2-40B4-BE49-F238E27FC236}">
                <a16:creationId xmlns:a16="http://schemas.microsoft.com/office/drawing/2014/main" id="{E96CC36C-3B2C-4C19-8148-5975B5F11320}"/>
              </a:ext>
            </a:extLst>
          </p:cNvPr>
          <p:cNvGrpSpPr>
            <a:grpSpLocks/>
          </p:cNvGrpSpPr>
          <p:nvPr/>
        </p:nvGrpSpPr>
        <p:grpSpPr bwMode="auto">
          <a:xfrm>
            <a:off x="3375721" y="2406649"/>
            <a:ext cx="1528364" cy="2770188"/>
            <a:chOff x="2535930" y="2245510"/>
            <a:chExt cx="1528553" cy="2770385"/>
          </a:xfrm>
        </p:grpSpPr>
        <p:pic>
          <p:nvPicPr>
            <p:cNvPr id="9249" name="Picture 88">
              <a:extLst>
                <a:ext uri="{FF2B5EF4-FFF2-40B4-BE49-F238E27FC236}">
                  <a16:creationId xmlns:a16="http://schemas.microsoft.com/office/drawing/2014/main" id="{867792DB-A11F-41EB-BF25-4599C87596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5930" y="4089349"/>
              <a:ext cx="1488399" cy="926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50" name="z">
              <a:extLst>
                <a:ext uri="{FF2B5EF4-FFF2-40B4-BE49-F238E27FC236}">
                  <a16:creationId xmlns:a16="http://schemas.microsoft.com/office/drawing/2014/main" id="{B2549D6C-7B5C-4816-A4C8-6900C97148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9062" y="2245510"/>
              <a:ext cx="1505421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8800" dirty="0" err="1">
                  <a:solidFill>
                    <a:schemeClr val="tx1"/>
                  </a:solidFill>
                </a:rPr>
                <a:t>ee</a:t>
              </a:r>
              <a:endParaRPr lang="en-GB" altLang="en-US" sz="8800" dirty="0">
                <a:solidFill>
                  <a:schemeClr val="tx1"/>
                </a:solidFill>
              </a:endParaRPr>
            </a:p>
          </p:txBody>
        </p:sp>
      </p:grpSp>
      <p:sp>
        <p:nvSpPr>
          <p:cNvPr id="91" name="we">
            <a:extLst>
              <a:ext uri="{FF2B5EF4-FFF2-40B4-BE49-F238E27FC236}">
                <a16:creationId xmlns:a16="http://schemas.microsoft.com/office/drawing/2014/main" id="{3E7693C2-537A-4498-8902-F7102EC2D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0313" y="3303588"/>
            <a:ext cx="159861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chemeClr val="tx1"/>
                </a:solidFill>
              </a:rPr>
              <a:t>we</a:t>
            </a:r>
          </a:p>
        </p:txBody>
      </p:sp>
      <p:sp>
        <p:nvSpPr>
          <p:cNvPr id="92" name="me">
            <a:extLst>
              <a:ext uri="{FF2B5EF4-FFF2-40B4-BE49-F238E27FC236}">
                <a16:creationId xmlns:a16="http://schemas.microsoft.com/office/drawing/2014/main" id="{89F617D1-65FE-407E-96AC-85307C043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0313" y="3303588"/>
            <a:ext cx="159861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chemeClr val="tx1"/>
                </a:solidFill>
              </a:rPr>
              <a:t>me</a:t>
            </a:r>
          </a:p>
        </p:txBody>
      </p:sp>
      <p:sp>
        <p:nvSpPr>
          <p:cNvPr id="93" name="be">
            <a:extLst>
              <a:ext uri="{FF2B5EF4-FFF2-40B4-BE49-F238E27FC236}">
                <a16:creationId xmlns:a16="http://schemas.microsoft.com/office/drawing/2014/main" id="{7FF0492A-5518-45B9-8B93-EA80299414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0313" y="3303588"/>
            <a:ext cx="159861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chemeClr val="tx1"/>
                </a:solidFill>
              </a:rPr>
              <a:t>be</a:t>
            </a:r>
          </a:p>
        </p:txBody>
      </p:sp>
      <p:sp>
        <p:nvSpPr>
          <p:cNvPr id="94" name="was">
            <a:extLst>
              <a:ext uri="{FF2B5EF4-FFF2-40B4-BE49-F238E27FC236}">
                <a16:creationId xmlns:a16="http://schemas.microsoft.com/office/drawing/2014/main" id="{346C2C21-D94E-47BA-9BA9-988202CFE3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1888" y="3303588"/>
            <a:ext cx="179546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chemeClr val="tx1"/>
                </a:solidFill>
              </a:rPr>
              <a:t>was</a:t>
            </a:r>
          </a:p>
        </p:txBody>
      </p:sp>
      <p:grpSp>
        <p:nvGrpSpPr>
          <p:cNvPr id="95" name="sh">
            <a:extLst>
              <a:ext uri="{FF2B5EF4-FFF2-40B4-BE49-F238E27FC236}">
                <a16:creationId xmlns:a16="http://schemas.microsoft.com/office/drawing/2014/main" id="{1254DAD9-5FFC-48B9-9432-8C6723C6983F}"/>
              </a:ext>
            </a:extLst>
          </p:cNvPr>
          <p:cNvGrpSpPr>
            <a:grpSpLocks/>
          </p:cNvGrpSpPr>
          <p:nvPr/>
        </p:nvGrpSpPr>
        <p:grpSpPr bwMode="auto">
          <a:xfrm>
            <a:off x="3300116" y="2489993"/>
            <a:ext cx="1679575" cy="2603500"/>
            <a:chOff x="2428223" y="2245510"/>
            <a:chExt cx="1679886" cy="2604060"/>
          </a:xfrm>
        </p:grpSpPr>
        <p:pic>
          <p:nvPicPr>
            <p:cNvPr id="9247" name="Picture 95">
              <a:extLst>
                <a:ext uri="{FF2B5EF4-FFF2-40B4-BE49-F238E27FC236}">
                  <a16:creationId xmlns:a16="http://schemas.microsoft.com/office/drawing/2014/main" id="{7DF7B073-62C4-4B2C-B945-429F020D1F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8223" y="4325390"/>
              <a:ext cx="1679886" cy="524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48" name="z">
              <a:extLst>
                <a:ext uri="{FF2B5EF4-FFF2-40B4-BE49-F238E27FC236}">
                  <a16:creationId xmlns:a16="http://schemas.microsoft.com/office/drawing/2014/main" id="{910E8000-79A9-4E1F-9FF9-F2984700E2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9062" y="2245510"/>
              <a:ext cx="1505421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8800" dirty="0" err="1">
                  <a:solidFill>
                    <a:schemeClr val="tx1"/>
                  </a:solidFill>
                </a:rPr>
                <a:t>sh</a:t>
              </a:r>
              <a:endParaRPr lang="en-GB" altLang="en-US" sz="8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1" name="igh">
            <a:extLst>
              <a:ext uri="{FF2B5EF4-FFF2-40B4-BE49-F238E27FC236}">
                <a16:creationId xmlns:a16="http://schemas.microsoft.com/office/drawing/2014/main" id="{99C4FD4B-1390-494E-A0A2-4F375260A3F7}"/>
              </a:ext>
            </a:extLst>
          </p:cNvPr>
          <p:cNvGrpSpPr>
            <a:grpSpLocks/>
          </p:cNvGrpSpPr>
          <p:nvPr/>
        </p:nvGrpSpPr>
        <p:grpSpPr bwMode="auto">
          <a:xfrm>
            <a:off x="3242172" y="2325687"/>
            <a:ext cx="1795462" cy="2932112"/>
            <a:chOff x="2404318" y="2245510"/>
            <a:chExt cx="1795434" cy="2931521"/>
          </a:xfrm>
        </p:grpSpPr>
        <p:pic>
          <p:nvPicPr>
            <p:cNvPr id="9245" name="Picture 61">
              <a:extLst>
                <a:ext uri="{FF2B5EF4-FFF2-40B4-BE49-F238E27FC236}">
                  <a16:creationId xmlns:a16="http://schemas.microsoft.com/office/drawing/2014/main" id="{7C4B0A0D-A77F-401E-9693-41964C8DAB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129" y="3762501"/>
              <a:ext cx="1176703" cy="1414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46" name="z">
              <a:extLst>
                <a:ext uri="{FF2B5EF4-FFF2-40B4-BE49-F238E27FC236}">
                  <a16:creationId xmlns:a16="http://schemas.microsoft.com/office/drawing/2014/main" id="{C92C49EE-167C-444C-B035-9970D0F289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4318" y="2245510"/>
              <a:ext cx="1795434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8800" dirty="0" err="1">
                  <a:solidFill>
                    <a:schemeClr val="tx1"/>
                  </a:solidFill>
                </a:rPr>
                <a:t>igh</a:t>
              </a:r>
              <a:endParaRPr lang="en-GB" altLang="en-US" sz="8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3" name="oa">
            <a:extLst>
              <a:ext uri="{FF2B5EF4-FFF2-40B4-BE49-F238E27FC236}">
                <a16:creationId xmlns:a16="http://schemas.microsoft.com/office/drawing/2014/main" id="{CEFC2708-94BD-49C5-BA30-0D430512D1BD}"/>
              </a:ext>
            </a:extLst>
          </p:cNvPr>
          <p:cNvGrpSpPr>
            <a:grpSpLocks/>
          </p:cNvGrpSpPr>
          <p:nvPr/>
        </p:nvGrpSpPr>
        <p:grpSpPr bwMode="auto">
          <a:xfrm>
            <a:off x="3242172" y="2420047"/>
            <a:ext cx="1795462" cy="2743393"/>
            <a:chOff x="2404318" y="2245510"/>
            <a:chExt cx="1795434" cy="2742840"/>
          </a:xfrm>
        </p:grpSpPr>
        <p:pic>
          <p:nvPicPr>
            <p:cNvPr id="64" name="Picture 61">
              <a:extLst>
                <a:ext uri="{FF2B5EF4-FFF2-40B4-BE49-F238E27FC236}">
                  <a16:creationId xmlns:a16="http://schemas.microsoft.com/office/drawing/2014/main" id="{C8BEEC53-27FC-4174-A898-B696E55F43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725676" y="4132442"/>
              <a:ext cx="1176703" cy="855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" name="z">
              <a:extLst>
                <a:ext uri="{FF2B5EF4-FFF2-40B4-BE49-F238E27FC236}">
                  <a16:creationId xmlns:a16="http://schemas.microsoft.com/office/drawing/2014/main" id="{44E8D1A9-6000-4297-A737-E69CF068C4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4318" y="2245510"/>
              <a:ext cx="1795434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8800" dirty="0" err="1">
                  <a:solidFill>
                    <a:schemeClr val="tx1"/>
                  </a:solidFill>
                </a:rPr>
                <a:t>oa</a:t>
              </a:r>
              <a:endParaRPr lang="en-GB" altLang="en-US" sz="8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2" name="zz">
            <a:extLst>
              <a:ext uri="{FF2B5EF4-FFF2-40B4-BE49-F238E27FC236}">
                <a16:creationId xmlns:a16="http://schemas.microsoft.com/office/drawing/2014/main" id="{3FB984F0-3108-4888-96F3-D71279BD38A5}"/>
              </a:ext>
            </a:extLst>
          </p:cNvPr>
          <p:cNvGrpSpPr/>
          <p:nvPr/>
        </p:nvGrpSpPr>
        <p:grpSpPr>
          <a:xfrm>
            <a:off x="3392719" y="2199633"/>
            <a:ext cx="1532293" cy="2832932"/>
            <a:chOff x="4869538" y="2501210"/>
            <a:chExt cx="1532293" cy="2832932"/>
          </a:xfrm>
        </p:grpSpPr>
        <p:grpSp>
          <p:nvGrpSpPr>
            <p:cNvPr id="73" name="z">
              <a:extLst>
                <a:ext uri="{FF2B5EF4-FFF2-40B4-BE49-F238E27FC236}">
                  <a16:creationId xmlns:a16="http://schemas.microsoft.com/office/drawing/2014/main" id="{48A9BC9B-52D9-49DC-AACD-A0CFFECEEC86}"/>
                </a:ext>
              </a:extLst>
            </p:cNvPr>
            <p:cNvGrpSpPr/>
            <p:nvPr/>
          </p:nvGrpSpPr>
          <p:grpSpPr>
            <a:xfrm>
              <a:off x="4869538" y="2501210"/>
              <a:ext cx="1430398" cy="2832932"/>
              <a:chOff x="3449124" y="2079309"/>
              <a:chExt cx="1430398" cy="2832932"/>
            </a:xfrm>
          </p:grpSpPr>
          <p:pic>
            <p:nvPicPr>
              <p:cNvPr id="76" name="picture z">
                <a:extLst>
                  <a:ext uri="{FF2B5EF4-FFF2-40B4-BE49-F238E27FC236}">
                    <a16:creationId xmlns:a16="http://schemas.microsoft.com/office/drawing/2014/main" id="{E924797A-36D2-42CD-A4EE-487A1EA844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49124" y="4092230"/>
                <a:ext cx="753218" cy="820011"/>
              </a:xfrm>
              <a:prstGeom prst="rect">
                <a:avLst/>
              </a:prstGeom>
            </p:spPr>
          </p:pic>
          <p:sp>
            <p:nvSpPr>
              <p:cNvPr id="77" name="z">
                <a:extLst>
                  <a:ext uri="{FF2B5EF4-FFF2-40B4-BE49-F238E27FC236}">
                    <a16:creationId xmlns:a16="http://schemas.microsoft.com/office/drawing/2014/main" id="{9413D64B-FC58-4C8F-A9ED-AA8EE2CBDCF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88784" y="2079309"/>
                <a:ext cx="1290738" cy="1569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winkl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winkl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9pPr>
              </a:lstStyle>
              <a:p>
                <a:r>
                  <a:rPr lang="en-GB" altLang="en-US" sz="9600" dirty="0" err="1"/>
                  <a:t>zz</a:t>
                </a:r>
                <a:endParaRPr lang="en-GB" altLang="en-US" sz="9600" dirty="0"/>
              </a:p>
            </p:txBody>
          </p:sp>
        </p:grpSp>
        <p:pic>
          <p:nvPicPr>
            <p:cNvPr id="75" name="picture z">
              <a:extLst>
                <a:ext uri="{FF2B5EF4-FFF2-40B4-BE49-F238E27FC236}">
                  <a16:creationId xmlns:a16="http://schemas.microsoft.com/office/drawing/2014/main" id="{CF1C2095-378C-4D01-BBDF-F2787793C5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8613" y="4495896"/>
              <a:ext cx="753218" cy="820011"/>
            </a:xfrm>
            <a:prstGeom prst="rect">
              <a:avLst/>
            </a:prstGeom>
          </p:spPr>
        </p:pic>
      </p:grpSp>
      <p:grpSp>
        <p:nvGrpSpPr>
          <p:cNvPr id="78" name="moon"/>
          <p:cNvGrpSpPr/>
          <p:nvPr/>
        </p:nvGrpSpPr>
        <p:grpSpPr>
          <a:xfrm>
            <a:off x="3395483" y="2251796"/>
            <a:ext cx="1517704" cy="2971039"/>
            <a:chOff x="3395483" y="2251796"/>
            <a:chExt cx="1517704" cy="2971039"/>
          </a:xfrm>
        </p:grpSpPr>
        <p:sp>
          <p:nvSpPr>
            <p:cNvPr id="79" name="th">
              <a:extLst>
                <a:ext uri="{FF2B5EF4-FFF2-40B4-BE49-F238E27FC236}">
                  <a16:creationId xmlns:a16="http://schemas.microsoft.com/office/drawing/2014/main" id="{CDD0D856-33E0-45C0-B8F6-5C713F5F6A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3925" y="2251796"/>
              <a:ext cx="1447832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r>
                <a:rPr lang="en-GB" altLang="en-US" sz="9600" dirty="0" err="1"/>
                <a:t>oo</a:t>
              </a:r>
              <a:endParaRPr lang="en-GB" altLang="en-US" sz="9600" dirty="0"/>
            </a:p>
          </p:txBody>
        </p:sp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5483" y="3706103"/>
              <a:ext cx="1517704" cy="1516732"/>
            </a:xfrm>
            <a:prstGeom prst="rect">
              <a:avLst/>
            </a:prstGeom>
          </p:spPr>
        </p:pic>
      </p:grpSp>
      <p:grpSp>
        <p:nvGrpSpPr>
          <p:cNvPr id="82" name="book"/>
          <p:cNvGrpSpPr/>
          <p:nvPr/>
        </p:nvGrpSpPr>
        <p:grpSpPr>
          <a:xfrm>
            <a:off x="3260452" y="2230339"/>
            <a:ext cx="1761115" cy="2816251"/>
            <a:chOff x="3260452" y="2230339"/>
            <a:chExt cx="1761115" cy="2816251"/>
          </a:xfrm>
        </p:grpSpPr>
        <p:sp>
          <p:nvSpPr>
            <p:cNvPr id="83" name="th">
              <a:extLst>
                <a:ext uri="{FF2B5EF4-FFF2-40B4-BE49-F238E27FC236}">
                  <a16:creationId xmlns:a16="http://schemas.microsoft.com/office/drawing/2014/main" id="{CDD0D856-33E0-45C0-B8F6-5C713F5F6A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73544" y="2230339"/>
              <a:ext cx="1447832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r>
                <a:rPr lang="en-GB" altLang="en-US" sz="9600" dirty="0" err="1"/>
                <a:t>oo</a:t>
              </a:r>
              <a:endParaRPr lang="en-GB" altLang="en-US" sz="9600" dirty="0"/>
            </a:p>
          </p:txBody>
        </p:sp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0452" y="3927522"/>
              <a:ext cx="1761115" cy="1119068"/>
            </a:xfrm>
            <a:prstGeom prst="rect">
              <a:avLst/>
            </a:prstGeom>
          </p:spPr>
        </p:pic>
      </p:grpSp>
      <p:grpSp>
        <p:nvGrpSpPr>
          <p:cNvPr id="85" name="ar"/>
          <p:cNvGrpSpPr/>
          <p:nvPr/>
        </p:nvGrpSpPr>
        <p:grpSpPr>
          <a:xfrm>
            <a:off x="3297177" y="2232838"/>
            <a:ext cx="1745944" cy="3044166"/>
            <a:chOff x="3297177" y="2232838"/>
            <a:chExt cx="1745944" cy="3044166"/>
          </a:xfrm>
        </p:grpSpPr>
        <p:sp>
          <p:nvSpPr>
            <p:cNvPr id="86" name="th">
              <a:extLst>
                <a:ext uri="{FF2B5EF4-FFF2-40B4-BE49-F238E27FC236}">
                  <a16:creationId xmlns:a16="http://schemas.microsoft.com/office/drawing/2014/main" id="{CDD0D856-33E0-45C0-B8F6-5C713F5F6A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9317" y="2232838"/>
              <a:ext cx="1356462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r>
                <a:rPr lang="en-GB" altLang="en-US" sz="9600" dirty="0" err="1"/>
                <a:t>ar</a:t>
              </a:r>
              <a:endParaRPr lang="en-GB" altLang="en-US" sz="9600" dirty="0"/>
            </a:p>
          </p:txBody>
        </p:sp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7177" y="3618819"/>
              <a:ext cx="1745944" cy="1658185"/>
            </a:xfrm>
            <a:prstGeom prst="rect">
              <a:avLst/>
            </a:prstGeom>
          </p:spPr>
        </p:pic>
      </p:grpSp>
      <p:grpSp>
        <p:nvGrpSpPr>
          <p:cNvPr id="89" name="or"/>
          <p:cNvGrpSpPr/>
          <p:nvPr/>
        </p:nvGrpSpPr>
        <p:grpSpPr>
          <a:xfrm>
            <a:off x="3186050" y="2264283"/>
            <a:ext cx="1912378" cy="2506969"/>
            <a:chOff x="3186050" y="2264283"/>
            <a:chExt cx="1912378" cy="2506969"/>
          </a:xfrm>
        </p:grpSpPr>
        <p:sp>
          <p:nvSpPr>
            <p:cNvPr id="90" name="th">
              <a:extLst>
                <a:ext uri="{FF2B5EF4-FFF2-40B4-BE49-F238E27FC236}">
                  <a16:creationId xmlns:a16="http://schemas.microsoft.com/office/drawing/2014/main" id="{CDD0D856-33E0-45C0-B8F6-5C713F5F6A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8233" y="2264283"/>
              <a:ext cx="1311578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r>
                <a:rPr lang="en-GB" altLang="en-US" sz="9600" dirty="0"/>
                <a:t>or</a:t>
              </a:r>
            </a:p>
          </p:txBody>
        </p:sp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6050" y="4053535"/>
              <a:ext cx="1912378" cy="717717"/>
            </a:xfrm>
            <a:prstGeom prst="rect">
              <a:avLst/>
            </a:prstGeom>
          </p:spPr>
        </p:pic>
      </p:grpSp>
      <p:sp>
        <p:nvSpPr>
          <p:cNvPr id="97" name="my">
            <a:extLst>
              <a:ext uri="{FF2B5EF4-FFF2-40B4-BE49-F238E27FC236}">
                <a16:creationId xmlns:a16="http://schemas.microsoft.com/office/drawing/2014/main" id="{7FF0492A-5518-45B9-8B93-EA80299414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8846" y="3310674"/>
            <a:ext cx="159861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chemeClr val="tx1"/>
                </a:solidFill>
              </a:rPr>
              <a:t>my</a:t>
            </a:r>
          </a:p>
        </p:txBody>
      </p:sp>
      <p:sp>
        <p:nvSpPr>
          <p:cNvPr id="98" name="my">
            <a:extLst>
              <a:ext uri="{FF2B5EF4-FFF2-40B4-BE49-F238E27FC236}">
                <a16:creationId xmlns:a16="http://schemas.microsoft.com/office/drawing/2014/main" id="{7FF0492A-5518-45B9-8B93-EA80299414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0259" y="3303588"/>
            <a:ext cx="159861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chemeClr val="tx1"/>
                </a:solidFill>
              </a:rPr>
              <a:t>you</a:t>
            </a:r>
          </a:p>
        </p:txBody>
      </p:sp>
      <p:grpSp>
        <p:nvGrpSpPr>
          <p:cNvPr id="99" name="ur"/>
          <p:cNvGrpSpPr/>
          <p:nvPr/>
        </p:nvGrpSpPr>
        <p:grpSpPr>
          <a:xfrm>
            <a:off x="3411574" y="2231251"/>
            <a:ext cx="1386918" cy="2725977"/>
            <a:chOff x="3538233" y="2264283"/>
            <a:chExt cx="1386918" cy="2725977"/>
          </a:xfrm>
        </p:grpSpPr>
        <p:sp>
          <p:nvSpPr>
            <p:cNvPr id="100" name="th">
              <a:extLst>
                <a:ext uri="{FF2B5EF4-FFF2-40B4-BE49-F238E27FC236}">
                  <a16:creationId xmlns:a16="http://schemas.microsoft.com/office/drawing/2014/main" id="{CDD0D856-33E0-45C0-B8F6-5C713F5F6A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8233" y="2264283"/>
              <a:ext cx="1386918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r>
                <a:rPr lang="en-GB" altLang="en-US" sz="9600" dirty="0" err="1"/>
                <a:t>ur</a:t>
              </a:r>
              <a:endParaRPr lang="en-GB" altLang="en-US" sz="9600" dirty="0"/>
            </a:p>
          </p:txBody>
        </p:sp>
        <p:pic>
          <p:nvPicPr>
            <p:cNvPr id="101" name="Picture 100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2683" y="3909925"/>
              <a:ext cx="1324376" cy="1080335"/>
            </a:xfrm>
            <a:prstGeom prst="rect">
              <a:avLst/>
            </a:prstGeom>
          </p:spPr>
        </p:pic>
      </p:grpSp>
      <p:grpSp>
        <p:nvGrpSpPr>
          <p:cNvPr id="102" name="ow"/>
          <p:cNvGrpSpPr/>
          <p:nvPr/>
        </p:nvGrpSpPr>
        <p:grpSpPr>
          <a:xfrm>
            <a:off x="3227257" y="2216901"/>
            <a:ext cx="1920582" cy="2497224"/>
            <a:chOff x="3538233" y="2264283"/>
            <a:chExt cx="1920582" cy="2497224"/>
          </a:xfrm>
        </p:grpSpPr>
        <p:sp>
          <p:nvSpPr>
            <p:cNvPr id="103" name="th">
              <a:extLst>
                <a:ext uri="{FF2B5EF4-FFF2-40B4-BE49-F238E27FC236}">
                  <a16:creationId xmlns:a16="http://schemas.microsoft.com/office/drawing/2014/main" id="{CDD0D856-33E0-45C0-B8F6-5C713F5F6A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8233" y="2264283"/>
              <a:ext cx="1784463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r>
                <a:rPr lang="en-GB" altLang="en-US" sz="9600" dirty="0"/>
                <a:t>ow</a:t>
              </a:r>
            </a:p>
          </p:txBody>
        </p:sp>
        <p:pic>
          <p:nvPicPr>
            <p:cNvPr id="104" name="Picture 103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2682" y="3883900"/>
              <a:ext cx="1866133" cy="877607"/>
            </a:xfrm>
            <a:prstGeom prst="rect">
              <a:avLst/>
            </a:prstGeom>
          </p:spPr>
        </p:pic>
      </p:grpSp>
      <p:grpSp>
        <p:nvGrpSpPr>
          <p:cNvPr id="106" name="oi"/>
          <p:cNvGrpSpPr/>
          <p:nvPr/>
        </p:nvGrpSpPr>
        <p:grpSpPr>
          <a:xfrm>
            <a:off x="3488911" y="2298844"/>
            <a:ext cx="1228807" cy="2855802"/>
            <a:chOff x="3521566" y="2264283"/>
            <a:chExt cx="1228807" cy="2855802"/>
          </a:xfrm>
        </p:grpSpPr>
        <p:sp>
          <p:nvSpPr>
            <p:cNvPr id="107" name="th">
              <a:extLst>
                <a:ext uri="{FF2B5EF4-FFF2-40B4-BE49-F238E27FC236}">
                  <a16:creationId xmlns:a16="http://schemas.microsoft.com/office/drawing/2014/main" id="{CDD0D856-33E0-45C0-B8F6-5C713F5F6A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8233" y="2264283"/>
              <a:ext cx="1180131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r>
                <a:rPr lang="en-GB" altLang="en-US" sz="9600" dirty="0"/>
                <a:t>oi</a:t>
              </a:r>
            </a:p>
          </p:txBody>
        </p:sp>
        <p:pic>
          <p:nvPicPr>
            <p:cNvPr id="108" name="Picture 107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1566" y="3882196"/>
              <a:ext cx="1228807" cy="1237889"/>
            </a:xfrm>
            <a:prstGeom prst="rect">
              <a:avLst/>
            </a:prstGeom>
          </p:spPr>
        </p:pic>
      </p:grpSp>
      <p:grpSp>
        <p:nvGrpSpPr>
          <p:cNvPr id="109" name="ear"/>
          <p:cNvGrpSpPr/>
          <p:nvPr/>
        </p:nvGrpSpPr>
        <p:grpSpPr>
          <a:xfrm>
            <a:off x="3205543" y="2238222"/>
            <a:ext cx="1911101" cy="2904246"/>
            <a:chOff x="3538233" y="2264283"/>
            <a:chExt cx="1911101" cy="2904246"/>
          </a:xfrm>
        </p:grpSpPr>
        <p:sp>
          <p:nvSpPr>
            <p:cNvPr id="110" name="th">
              <a:extLst>
                <a:ext uri="{FF2B5EF4-FFF2-40B4-BE49-F238E27FC236}">
                  <a16:creationId xmlns:a16="http://schemas.microsoft.com/office/drawing/2014/main" id="{CDD0D856-33E0-45C0-B8F6-5C713F5F6A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8233" y="2264283"/>
              <a:ext cx="1911101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r>
                <a:rPr lang="en-GB" altLang="en-US" sz="9600" dirty="0"/>
                <a:t>ear</a:t>
              </a:r>
            </a:p>
          </p:txBody>
        </p:sp>
        <p:pic>
          <p:nvPicPr>
            <p:cNvPr id="111" name="Picture 110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5241" y="3737223"/>
              <a:ext cx="1007800" cy="1431306"/>
            </a:xfrm>
            <a:prstGeom prst="rect">
              <a:avLst/>
            </a:prstGeom>
          </p:spPr>
        </p:pic>
      </p:grpSp>
      <p:grpSp>
        <p:nvGrpSpPr>
          <p:cNvPr id="3" name="AIR"/>
          <p:cNvGrpSpPr/>
          <p:nvPr/>
        </p:nvGrpSpPr>
        <p:grpSpPr>
          <a:xfrm>
            <a:off x="3294120" y="2250541"/>
            <a:ext cx="1720343" cy="3140428"/>
            <a:chOff x="6349054" y="900551"/>
            <a:chExt cx="1720343" cy="3140428"/>
          </a:xfrm>
        </p:grpSpPr>
        <p:sp>
          <p:nvSpPr>
            <p:cNvPr id="112" name="th">
              <a:extLst>
                <a:ext uri="{FF2B5EF4-FFF2-40B4-BE49-F238E27FC236}">
                  <a16:creationId xmlns:a16="http://schemas.microsoft.com/office/drawing/2014/main" id="{CDD0D856-33E0-45C0-B8F6-5C713F5F6A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49054" y="900551"/>
              <a:ext cx="1720343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r>
                <a:rPr lang="en-GB" altLang="en-US" sz="9600" dirty="0"/>
                <a:t>air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7917" y="2308225"/>
              <a:ext cx="1036228" cy="1732754"/>
            </a:xfrm>
            <a:prstGeom prst="rect">
              <a:avLst/>
            </a:prstGeom>
          </p:spPr>
        </p:pic>
      </p:grpSp>
      <p:grpSp>
        <p:nvGrpSpPr>
          <p:cNvPr id="9" name="ure"/>
          <p:cNvGrpSpPr/>
          <p:nvPr/>
        </p:nvGrpSpPr>
        <p:grpSpPr>
          <a:xfrm>
            <a:off x="3156030" y="2236743"/>
            <a:ext cx="1943217" cy="2800434"/>
            <a:chOff x="6362345" y="620481"/>
            <a:chExt cx="1943217" cy="2800434"/>
          </a:xfrm>
        </p:grpSpPr>
        <p:sp>
          <p:nvSpPr>
            <p:cNvPr id="115" name="th">
              <a:extLst>
                <a:ext uri="{FF2B5EF4-FFF2-40B4-BE49-F238E27FC236}">
                  <a16:creationId xmlns:a16="http://schemas.microsoft.com/office/drawing/2014/main" id="{CDD0D856-33E0-45C0-B8F6-5C713F5F6A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62345" y="620481"/>
              <a:ext cx="1941557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r>
                <a:rPr lang="en-GB" altLang="en-US" sz="9600" dirty="0" err="1"/>
                <a:t>ure</a:t>
              </a:r>
              <a:endParaRPr lang="en-GB" altLang="en-US" sz="9600" dirty="0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2818" y="2439471"/>
              <a:ext cx="1892744" cy="981444"/>
            </a:xfrm>
            <a:prstGeom prst="rect">
              <a:avLst/>
            </a:prstGeom>
          </p:spPr>
        </p:pic>
      </p:grpSp>
      <p:grpSp>
        <p:nvGrpSpPr>
          <p:cNvPr id="11" name="er"/>
          <p:cNvGrpSpPr/>
          <p:nvPr/>
        </p:nvGrpSpPr>
        <p:grpSpPr>
          <a:xfrm>
            <a:off x="3507051" y="2216901"/>
            <a:ext cx="1234633" cy="3167818"/>
            <a:chOff x="6487594" y="837051"/>
            <a:chExt cx="1234633" cy="3167818"/>
          </a:xfrm>
        </p:grpSpPr>
        <p:sp>
          <p:nvSpPr>
            <p:cNvPr id="118" name="th">
              <a:extLst>
                <a:ext uri="{FF2B5EF4-FFF2-40B4-BE49-F238E27FC236}">
                  <a16:creationId xmlns:a16="http://schemas.microsoft.com/office/drawing/2014/main" id="{CDD0D856-33E0-45C0-B8F6-5C713F5F6A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87594" y="837051"/>
              <a:ext cx="1234633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/>
              <a:r>
                <a:rPr lang="en-GB" altLang="en-US" sz="9600" dirty="0" err="1"/>
                <a:t>er</a:t>
              </a:r>
              <a:endParaRPr lang="en-GB" altLang="en-US" sz="9600" dirty="0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8941" y="2358256"/>
              <a:ext cx="720548" cy="1646613"/>
            </a:xfrm>
            <a:prstGeom prst="rect">
              <a:avLst/>
            </a:prstGeom>
          </p:spPr>
        </p:pic>
      </p:grpSp>
      <p:sp>
        <p:nvSpPr>
          <p:cNvPr id="120" name="my">
            <a:extLst>
              <a:ext uri="{FF2B5EF4-FFF2-40B4-BE49-F238E27FC236}">
                <a16:creationId xmlns:a16="http://schemas.microsoft.com/office/drawing/2014/main" id="{7FF0492A-5518-45B9-8B93-EA80299414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3417" y="3296502"/>
            <a:ext cx="199229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chemeClr val="tx1"/>
                </a:solidFill>
              </a:rPr>
              <a:t>they</a:t>
            </a:r>
          </a:p>
        </p:txBody>
      </p:sp>
      <p:sp>
        <p:nvSpPr>
          <p:cNvPr id="126" name="my">
            <a:extLst>
              <a:ext uri="{FF2B5EF4-FFF2-40B4-BE49-F238E27FC236}">
                <a16:creationId xmlns:a16="http://schemas.microsoft.com/office/drawing/2014/main" id="{7FF0492A-5518-45B9-8B93-EA80299414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2653" y="3310534"/>
            <a:ext cx="199229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chemeClr val="tx1"/>
                </a:solidFill>
              </a:rPr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608566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6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8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 nodeType="clickPar">
                      <p:stCondLst>
                        <p:cond delay="0"/>
                      </p:stCondLst>
                      <p:childTnLst>
                        <p:par>
                          <p:cTn id="8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1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1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1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1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1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5000"/>
                            </p:stCondLst>
                            <p:childTnLst>
                              <p:par>
                                <p:cTn id="1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5500"/>
                            </p:stCondLst>
                            <p:childTnLst>
                              <p:par>
                                <p:cTn id="1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7500"/>
                            </p:stCondLst>
                            <p:childTnLst>
                              <p:par>
                                <p:cTn id="1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8000"/>
                            </p:stCondLst>
                            <p:childTnLst>
                              <p:par>
                                <p:cTn id="1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30000"/>
                            </p:stCondLst>
                            <p:childTnLst>
                              <p:par>
                                <p:cTn id="1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 nodeType="afterGroup">
                            <p:stCondLst>
                              <p:cond delay="30500"/>
                            </p:stCondLst>
                            <p:childTnLst>
                              <p:par>
                                <p:cTn id="1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32500"/>
                            </p:stCondLst>
                            <p:childTnLst>
                              <p:par>
                                <p:cTn id="1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35000"/>
                            </p:stCondLst>
                            <p:childTnLst>
                              <p:par>
                                <p:cTn id="1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35500"/>
                            </p:stCondLst>
                            <p:childTnLst>
                              <p:par>
                                <p:cTn id="2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 nodeType="afterGroup">
                            <p:stCondLst>
                              <p:cond delay="37500"/>
                            </p:stCondLst>
                            <p:childTnLst>
                              <p:par>
                                <p:cTn id="2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2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2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 nodeType="afterGroup">
                            <p:stCondLst>
                              <p:cond delay="40500"/>
                            </p:stCondLst>
                            <p:childTnLst>
                              <p:par>
                                <p:cTn id="2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 nodeType="afterGroup">
                            <p:stCondLst>
                              <p:cond delay="42500"/>
                            </p:stCondLst>
                            <p:childTnLst>
                              <p:par>
                                <p:cTn id="2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43000"/>
                            </p:stCondLst>
                            <p:childTnLst>
                              <p:par>
                                <p:cTn id="2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45000"/>
                            </p:stCondLst>
                            <p:childTnLst>
                              <p:par>
                                <p:cTn id="2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45500"/>
                            </p:stCondLst>
                            <p:childTnLst>
                              <p:par>
                                <p:cTn id="2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47500"/>
                            </p:stCondLst>
                            <p:childTnLst>
                              <p:par>
                                <p:cTn id="2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48000"/>
                            </p:stCondLst>
                            <p:childTnLst>
                              <p:par>
                                <p:cTn id="2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50000"/>
                            </p:stCondLst>
                            <p:childTnLst>
                              <p:par>
                                <p:cTn id="2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50500"/>
                            </p:stCondLst>
                            <p:childTnLst>
                              <p:par>
                                <p:cTn id="2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52500"/>
                            </p:stCondLst>
                            <p:childTnLst>
                              <p:par>
                                <p:cTn id="2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53000"/>
                            </p:stCondLst>
                            <p:childTnLst>
                              <p:par>
                                <p:cTn id="2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55000"/>
                            </p:stCondLst>
                            <p:childTnLst>
                              <p:par>
                                <p:cTn id="2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55500"/>
                            </p:stCondLst>
                            <p:childTnLst>
                              <p:par>
                                <p:cTn id="2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57500"/>
                            </p:stCondLst>
                            <p:childTnLst>
                              <p:par>
                                <p:cTn id="2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58000"/>
                            </p:stCondLst>
                            <p:childTnLst>
                              <p:par>
                                <p:cTn id="2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60000"/>
                            </p:stCondLst>
                            <p:childTnLst>
                              <p:par>
                                <p:cTn id="2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60500"/>
                            </p:stCondLst>
                            <p:childTnLst>
                              <p:par>
                                <p:cTn id="2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62500"/>
                            </p:stCondLst>
                            <p:childTnLst>
                              <p:par>
                                <p:cTn id="28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63000"/>
                            </p:stCondLst>
                            <p:childTnLst>
                              <p:par>
                                <p:cTn id="2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65000"/>
                            </p:stCondLst>
                            <p:childTnLst>
                              <p:par>
                                <p:cTn id="29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65500"/>
                            </p:stCondLst>
                            <p:childTnLst>
                              <p:par>
                                <p:cTn id="2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67500"/>
                            </p:stCondLst>
                            <p:childTnLst>
                              <p:par>
                                <p:cTn id="30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68000"/>
                            </p:stCondLst>
                            <p:childTnLst>
                              <p:par>
                                <p:cTn id="3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59" grpId="0"/>
      <p:bldP spid="59" grpId="1"/>
      <p:bldP spid="60" grpId="0"/>
      <p:bldP spid="6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7" grpId="0"/>
      <p:bldP spid="97" grpId="1"/>
      <p:bldP spid="98" grpId="0"/>
      <p:bldP spid="98" grpId="1"/>
      <p:bldP spid="120" grpId="0"/>
      <p:bldP spid="120" grpId="1"/>
      <p:bldP spid="126" grpId="0"/>
      <p:bldP spid="12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391FAD87-BFF0-48D6-841B-C58E0406A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dirty="0"/>
              <a:t>Cake Name and Letter Match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227CCA6-EBFD-432C-8673-797EEB75944C}"/>
              </a:ext>
            </a:extLst>
          </p:cNvPr>
          <p:cNvSpPr/>
          <p:nvPr/>
        </p:nvSpPr>
        <p:spPr>
          <a:xfrm>
            <a:off x="809625" y="1473200"/>
            <a:ext cx="7515225" cy="727559"/>
          </a:xfrm>
          <a:prstGeom prst="roundRect">
            <a:avLst>
              <a:gd name="adj" fmla="val 1279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Can you find the missing slice for the cake? </a:t>
            </a:r>
            <a:br>
              <a:rPr lang="en-GB" dirty="0">
                <a:solidFill>
                  <a:schemeClr val="tx1"/>
                </a:solidFill>
                <a:latin typeface="Twinkl" pitchFamily="50" charset="0"/>
              </a:rPr>
            </a:b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Can you say the name and sound the letter makes?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DEF17E9-535E-452E-802F-2DEE4AEDF096}"/>
              </a:ext>
            </a:extLst>
          </p:cNvPr>
          <p:cNvGrpSpPr/>
          <p:nvPr/>
        </p:nvGrpSpPr>
        <p:grpSpPr>
          <a:xfrm>
            <a:off x="6696236" y="227397"/>
            <a:ext cx="2447764" cy="504056"/>
            <a:chOff x="6696236" y="1700808"/>
            <a:chExt cx="2447764" cy="504056"/>
          </a:xfrm>
          <a:solidFill>
            <a:srgbClr val="F08115"/>
          </a:solidFill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EFB642C-AC0C-4835-9486-AC78D00B4A16}"/>
                </a:ext>
              </a:extLst>
            </p:cNvPr>
            <p:cNvSpPr/>
            <p:nvPr/>
          </p:nvSpPr>
          <p:spPr>
            <a:xfrm>
              <a:off x="6696236" y="1700808"/>
              <a:ext cx="504056" cy="504056"/>
            </a:xfrm>
            <a:prstGeom prst="ellipse">
              <a:avLst/>
            </a:prstGeom>
            <a:solidFill>
              <a:srgbClr val="CC48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19BC2E4-0463-48F6-9FC2-0345F739B740}"/>
                </a:ext>
              </a:extLst>
            </p:cNvPr>
            <p:cNvSpPr/>
            <p:nvPr/>
          </p:nvSpPr>
          <p:spPr>
            <a:xfrm>
              <a:off x="6948264" y="1700808"/>
              <a:ext cx="2195736" cy="504056"/>
            </a:xfrm>
            <a:prstGeom prst="rect">
              <a:avLst/>
            </a:prstGeom>
            <a:solidFill>
              <a:srgbClr val="CC48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Revisit and Review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045864" y="2648123"/>
            <a:ext cx="3052271" cy="3366301"/>
            <a:chOff x="2716020" y="2466975"/>
            <a:chExt cx="3711959" cy="409386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6020" y="2466975"/>
              <a:ext cx="3711959" cy="367977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2470" y="4720946"/>
              <a:ext cx="1298172" cy="18398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30517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9DEF17E9-535E-452E-802F-2DEE4AEDF096}"/>
              </a:ext>
            </a:extLst>
          </p:cNvPr>
          <p:cNvGrpSpPr/>
          <p:nvPr/>
        </p:nvGrpSpPr>
        <p:grpSpPr>
          <a:xfrm>
            <a:off x="6696236" y="227397"/>
            <a:ext cx="2447764" cy="504056"/>
            <a:chOff x="6696236" y="1700808"/>
            <a:chExt cx="2447764" cy="504056"/>
          </a:xfrm>
          <a:solidFill>
            <a:srgbClr val="F08115"/>
          </a:solidFill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EFB642C-AC0C-4835-9486-AC78D00B4A16}"/>
                </a:ext>
              </a:extLst>
            </p:cNvPr>
            <p:cNvSpPr/>
            <p:nvPr/>
          </p:nvSpPr>
          <p:spPr>
            <a:xfrm>
              <a:off x="6696236" y="1700808"/>
              <a:ext cx="504056" cy="504056"/>
            </a:xfrm>
            <a:prstGeom prst="ellipse">
              <a:avLst/>
            </a:prstGeom>
            <a:solidFill>
              <a:srgbClr val="CC48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19BC2E4-0463-48F6-9FC2-0345F739B740}"/>
                </a:ext>
              </a:extLst>
            </p:cNvPr>
            <p:cNvSpPr/>
            <p:nvPr/>
          </p:nvSpPr>
          <p:spPr>
            <a:xfrm>
              <a:off x="6948264" y="1700808"/>
              <a:ext cx="2195736" cy="504056"/>
            </a:xfrm>
            <a:prstGeom prst="rect">
              <a:avLst/>
            </a:prstGeom>
            <a:solidFill>
              <a:srgbClr val="CC48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Revisit and Review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020" y="731453"/>
            <a:ext cx="3711959" cy="3679778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4027394" y="1277471"/>
            <a:ext cx="1089212" cy="10892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  <a:latin typeface="Twinkl SemiBold" pitchFamily="2" charset="0"/>
              </a:rPr>
              <a:t>S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3018162" y="4304813"/>
            <a:ext cx="1298172" cy="1839889"/>
            <a:chOff x="3018162" y="4304813"/>
            <a:chExt cx="1298172" cy="1839889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8162" y="4304813"/>
              <a:ext cx="1298172" cy="1839889"/>
            </a:xfrm>
            <a:prstGeom prst="rect">
              <a:avLst/>
            </a:prstGeom>
          </p:spPr>
        </p:pic>
        <p:sp>
          <p:nvSpPr>
            <p:cNvPr id="30" name="Oval 29"/>
            <p:cNvSpPr/>
            <p:nvPr/>
          </p:nvSpPr>
          <p:spPr>
            <a:xfrm>
              <a:off x="3042066" y="4971937"/>
              <a:ext cx="872519" cy="8725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0" dirty="0">
                <a:solidFill>
                  <a:schemeClr val="tx1"/>
                </a:solidFill>
                <a:latin typeface="Twinkl SemiBold" pitchFamily="2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235592" y="4906195"/>
              <a:ext cx="431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dirty="0">
                  <a:latin typeface="Twinkl SemiBold" pitchFamily="2" charset="0"/>
                </a:rPr>
                <a:t>y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144717" y="4257001"/>
            <a:ext cx="1298172" cy="1839889"/>
            <a:chOff x="1144717" y="4257001"/>
            <a:chExt cx="1298172" cy="183988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4717" y="4257001"/>
              <a:ext cx="1298172" cy="1839889"/>
            </a:xfrm>
            <a:prstGeom prst="rect">
              <a:avLst/>
            </a:prstGeom>
          </p:spPr>
        </p:pic>
        <p:sp>
          <p:nvSpPr>
            <p:cNvPr id="33" name="Oval 32"/>
            <p:cNvSpPr/>
            <p:nvPr/>
          </p:nvSpPr>
          <p:spPr>
            <a:xfrm>
              <a:off x="1207290" y="4971937"/>
              <a:ext cx="872519" cy="8725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0" dirty="0">
                <a:solidFill>
                  <a:schemeClr val="tx1"/>
                </a:solidFill>
                <a:latin typeface="Twinkl SemiBold" pitchFamily="2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481677" y="4965451"/>
              <a:ext cx="431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dirty="0">
                  <a:latin typeface="Twinkl SemiBold" pitchFamily="2" charset="0"/>
                </a:rPr>
                <a:t>j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883061" y="4304813"/>
            <a:ext cx="1298172" cy="1839889"/>
            <a:chOff x="4883061" y="4304813"/>
            <a:chExt cx="1298172" cy="1839889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3061" y="4304813"/>
              <a:ext cx="1298172" cy="1839889"/>
            </a:xfrm>
            <a:prstGeom prst="rect">
              <a:avLst/>
            </a:prstGeom>
          </p:spPr>
        </p:pic>
        <p:sp>
          <p:nvSpPr>
            <p:cNvPr id="34" name="Oval 33"/>
            <p:cNvSpPr/>
            <p:nvPr/>
          </p:nvSpPr>
          <p:spPr>
            <a:xfrm>
              <a:off x="4915532" y="4971937"/>
              <a:ext cx="872519" cy="8725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0" dirty="0">
                <a:solidFill>
                  <a:schemeClr val="tx1"/>
                </a:solidFill>
                <a:latin typeface="Twinkl SemiBold" pitchFamily="2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135963" y="4965450"/>
              <a:ext cx="431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dirty="0">
                  <a:latin typeface="Twinkl SemiBold" pitchFamily="2" charset="0"/>
                </a:rPr>
                <a:t>s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747960" y="4304813"/>
            <a:ext cx="1298172" cy="1839889"/>
            <a:chOff x="6747960" y="4304813"/>
            <a:chExt cx="1298172" cy="1839889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7960" y="4304813"/>
              <a:ext cx="1298172" cy="1839889"/>
            </a:xfrm>
            <a:prstGeom prst="rect">
              <a:avLst/>
            </a:prstGeom>
          </p:spPr>
        </p:pic>
        <p:sp>
          <p:nvSpPr>
            <p:cNvPr id="35" name="Oval 34"/>
            <p:cNvSpPr/>
            <p:nvPr/>
          </p:nvSpPr>
          <p:spPr>
            <a:xfrm>
              <a:off x="6786669" y="4971937"/>
              <a:ext cx="872519" cy="8725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0" dirty="0">
                <a:solidFill>
                  <a:schemeClr val="tx1"/>
                </a:solidFill>
                <a:latin typeface="Twinkl SemiBold" pitchFamily="2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987471" y="4965450"/>
              <a:ext cx="431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dirty="0">
                  <a:latin typeface="Twinkl SemiBold" pitchFamily="2" charset="0"/>
                </a:rPr>
                <a:t>o</a:t>
              </a: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020" y="731453"/>
            <a:ext cx="3711959" cy="3679778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4027394" y="1277471"/>
            <a:ext cx="1089212" cy="10892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  <a:latin typeface="Twinkl SemiBold" pitchFamily="2" charset="0"/>
              </a:rPr>
              <a:t>D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3018162" y="4304813"/>
            <a:ext cx="1298172" cy="1839889"/>
            <a:chOff x="3018162" y="4304813"/>
            <a:chExt cx="1298172" cy="1839889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8162" y="4304813"/>
              <a:ext cx="1298172" cy="1839889"/>
            </a:xfrm>
            <a:prstGeom prst="rect">
              <a:avLst/>
            </a:prstGeom>
          </p:spPr>
        </p:pic>
        <p:sp>
          <p:nvSpPr>
            <p:cNvPr id="32" name="Oval 31"/>
            <p:cNvSpPr/>
            <p:nvPr/>
          </p:nvSpPr>
          <p:spPr>
            <a:xfrm>
              <a:off x="3042066" y="4971937"/>
              <a:ext cx="872519" cy="8725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0" dirty="0">
                <a:solidFill>
                  <a:schemeClr val="tx1"/>
                </a:solidFill>
                <a:latin typeface="Twinkl SemiBold" pitchFamily="2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235592" y="4965449"/>
              <a:ext cx="431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dirty="0">
                  <a:latin typeface="Twinkl SemiBold" pitchFamily="2" charset="0"/>
                </a:rPr>
                <a:t>b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153263" y="4257001"/>
            <a:ext cx="1298172" cy="1839889"/>
            <a:chOff x="1144717" y="4257001"/>
            <a:chExt cx="1298172" cy="1839889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4717" y="4257001"/>
              <a:ext cx="1298172" cy="1839889"/>
            </a:xfrm>
            <a:prstGeom prst="rect">
              <a:avLst/>
            </a:prstGeom>
          </p:spPr>
        </p:pic>
        <p:sp>
          <p:nvSpPr>
            <p:cNvPr id="45" name="Oval 44"/>
            <p:cNvSpPr/>
            <p:nvPr/>
          </p:nvSpPr>
          <p:spPr>
            <a:xfrm>
              <a:off x="1207290" y="4971937"/>
              <a:ext cx="872519" cy="8725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0" dirty="0">
                <a:solidFill>
                  <a:schemeClr val="tx1"/>
                </a:solidFill>
                <a:latin typeface="Twinkl SemiBold" pitchFamily="2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362147" y="4976612"/>
              <a:ext cx="431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dirty="0">
                  <a:latin typeface="Twinkl SemiBold" pitchFamily="2" charset="0"/>
                </a:rPr>
                <a:t>d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4883061" y="4304813"/>
            <a:ext cx="1298172" cy="1839889"/>
            <a:chOff x="4883061" y="4304813"/>
            <a:chExt cx="1298172" cy="1839889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3061" y="4304813"/>
              <a:ext cx="1298172" cy="1839889"/>
            </a:xfrm>
            <a:prstGeom prst="rect">
              <a:avLst/>
            </a:prstGeom>
          </p:spPr>
        </p:pic>
        <p:sp>
          <p:nvSpPr>
            <p:cNvPr id="49" name="Oval 48"/>
            <p:cNvSpPr/>
            <p:nvPr/>
          </p:nvSpPr>
          <p:spPr>
            <a:xfrm>
              <a:off x="4915532" y="4971937"/>
              <a:ext cx="872519" cy="8725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0" dirty="0">
                <a:solidFill>
                  <a:schemeClr val="tx1"/>
                </a:solidFill>
                <a:latin typeface="Twinkl SemiBold" pitchFamily="2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135963" y="4965450"/>
              <a:ext cx="431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dirty="0">
                  <a:latin typeface="Twinkl SemiBold" pitchFamily="2" charset="0"/>
                </a:rPr>
                <a:t>c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747960" y="4304813"/>
            <a:ext cx="1298172" cy="1839889"/>
            <a:chOff x="6747960" y="4304813"/>
            <a:chExt cx="1298172" cy="1839889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7960" y="4304813"/>
              <a:ext cx="1298172" cy="1839889"/>
            </a:xfrm>
            <a:prstGeom prst="rect">
              <a:avLst/>
            </a:prstGeom>
          </p:spPr>
        </p:pic>
        <p:sp>
          <p:nvSpPr>
            <p:cNvPr id="53" name="Oval 52"/>
            <p:cNvSpPr/>
            <p:nvPr/>
          </p:nvSpPr>
          <p:spPr>
            <a:xfrm>
              <a:off x="6786669" y="4971937"/>
              <a:ext cx="872519" cy="8725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0" dirty="0">
                <a:solidFill>
                  <a:schemeClr val="tx1"/>
                </a:solidFill>
                <a:latin typeface="Twinkl SemiBold" pitchFamily="2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987471" y="4965450"/>
              <a:ext cx="431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dirty="0">
                  <a:latin typeface="Twinkl SemiBold" pitchFamily="2" charset="0"/>
                </a:rPr>
                <a:t>r</a:t>
              </a:r>
            </a:p>
          </p:txBody>
        </p:sp>
      </p:grpSp>
      <p:pic>
        <p:nvPicPr>
          <p:cNvPr id="55" name="Picture 5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566" y="731453"/>
            <a:ext cx="3711959" cy="3679778"/>
          </a:xfrm>
          <a:prstGeom prst="rect">
            <a:avLst/>
          </a:prstGeom>
        </p:spPr>
      </p:pic>
      <p:sp>
        <p:nvSpPr>
          <p:cNvPr id="56" name="Oval 55"/>
          <p:cNvSpPr/>
          <p:nvPr/>
        </p:nvSpPr>
        <p:spPr>
          <a:xfrm>
            <a:off x="4035940" y="1277471"/>
            <a:ext cx="1089212" cy="10892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  <a:latin typeface="Twinkl SemiBold" pitchFamily="2" charset="0"/>
              </a:rPr>
              <a:t>F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3026708" y="4304813"/>
            <a:ext cx="1298172" cy="1839889"/>
            <a:chOff x="3018162" y="4304813"/>
            <a:chExt cx="1298172" cy="1839889"/>
          </a:xfrm>
        </p:grpSpPr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8162" y="4304813"/>
              <a:ext cx="1298172" cy="1839889"/>
            </a:xfrm>
            <a:prstGeom prst="rect">
              <a:avLst/>
            </a:prstGeom>
          </p:spPr>
        </p:pic>
        <p:sp>
          <p:nvSpPr>
            <p:cNvPr id="59" name="Oval 58"/>
            <p:cNvSpPr/>
            <p:nvPr/>
          </p:nvSpPr>
          <p:spPr>
            <a:xfrm>
              <a:off x="3042066" y="4971937"/>
              <a:ext cx="872519" cy="8725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0" dirty="0">
                <a:solidFill>
                  <a:schemeClr val="tx1"/>
                </a:solidFill>
                <a:latin typeface="Twinkl SemiBold" pitchFamily="2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235592" y="4965449"/>
              <a:ext cx="431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dirty="0">
                  <a:latin typeface="Twinkl SemiBold" pitchFamily="2" charset="0"/>
                </a:rPr>
                <a:t>t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1153263" y="4257001"/>
            <a:ext cx="1298172" cy="1839889"/>
            <a:chOff x="1144717" y="4257001"/>
            <a:chExt cx="1298172" cy="1839889"/>
          </a:xfrm>
        </p:grpSpPr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4717" y="4257001"/>
              <a:ext cx="1298172" cy="1839889"/>
            </a:xfrm>
            <a:prstGeom prst="rect">
              <a:avLst/>
            </a:prstGeom>
          </p:spPr>
        </p:pic>
        <p:sp>
          <p:nvSpPr>
            <p:cNvPr id="63" name="Oval 62"/>
            <p:cNvSpPr/>
            <p:nvPr/>
          </p:nvSpPr>
          <p:spPr>
            <a:xfrm>
              <a:off x="1207290" y="4971937"/>
              <a:ext cx="872519" cy="8725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0" dirty="0">
                <a:solidFill>
                  <a:schemeClr val="tx1"/>
                </a:solidFill>
                <a:latin typeface="Twinkl SemiBold" pitchFamily="2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427721" y="4965448"/>
              <a:ext cx="431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dirty="0">
                  <a:latin typeface="Twinkl SemiBold" pitchFamily="2" charset="0"/>
                </a:rPr>
                <a:t>f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4891607" y="4304813"/>
            <a:ext cx="1298172" cy="1839889"/>
            <a:chOff x="4883061" y="4304813"/>
            <a:chExt cx="1298172" cy="1839889"/>
          </a:xfrm>
        </p:grpSpPr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3061" y="4304813"/>
              <a:ext cx="1298172" cy="1839889"/>
            </a:xfrm>
            <a:prstGeom prst="rect">
              <a:avLst/>
            </a:prstGeom>
          </p:spPr>
        </p:pic>
        <p:sp>
          <p:nvSpPr>
            <p:cNvPr id="67" name="Oval 66"/>
            <p:cNvSpPr/>
            <p:nvPr/>
          </p:nvSpPr>
          <p:spPr>
            <a:xfrm>
              <a:off x="4915532" y="4971937"/>
              <a:ext cx="872519" cy="8725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0" dirty="0">
                <a:solidFill>
                  <a:schemeClr val="tx1"/>
                </a:solidFill>
                <a:latin typeface="Twinkl SemiBold" pitchFamily="2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070913" y="4971937"/>
              <a:ext cx="431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dirty="0">
                  <a:latin typeface="Twinkl SemiBold" pitchFamily="2" charset="0"/>
                </a:rPr>
                <a:t>w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6756506" y="4304813"/>
            <a:ext cx="1298172" cy="1839889"/>
            <a:chOff x="6747960" y="4304813"/>
            <a:chExt cx="1298172" cy="1839889"/>
          </a:xfrm>
        </p:grpSpPr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7960" y="4304813"/>
              <a:ext cx="1298172" cy="1839889"/>
            </a:xfrm>
            <a:prstGeom prst="rect">
              <a:avLst/>
            </a:prstGeom>
          </p:spPr>
        </p:pic>
        <p:sp>
          <p:nvSpPr>
            <p:cNvPr id="71" name="Oval 70"/>
            <p:cNvSpPr/>
            <p:nvPr/>
          </p:nvSpPr>
          <p:spPr>
            <a:xfrm>
              <a:off x="6786669" y="4971937"/>
              <a:ext cx="872519" cy="8725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0" dirty="0">
                <a:solidFill>
                  <a:schemeClr val="tx1"/>
                </a:solidFill>
                <a:latin typeface="Twinkl SemiBold" pitchFamily="2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987471" y="4965450"/>
              <a:ext cx="431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dirty="0">
                  <a:latin typeface="Twinkl SemiBold" pitchFamily="2" charset="0"/>
                </a:rPr>
                <a:t>e</a:t>
              </a:r>
            </a:p>
          </p:txBody>
        </p:sp>
      </p:grpSp>
      <p:pic>
        <p:nvPicPr>
          <p:cNvPr id="73" name="Picture 7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566" y="731453"/>
            <a:ext cx="3711959" cy="3679778"/>
          </a:xfrm>
          <a:prstGeom prst="rect">
            <a:avLst/>
          </a:prstGeom>
        </p:spPr>
      </p:pic>
      <p:sp>
        <p:nvSpPr>
          <p:cNvPr id="74" name="Oval 73"/>
          <p:cNvSpPr/>
          <p:nvPr/>
        </p:nvSpPr>
        <p:spPr>
          <a:xfrm>
            <a:off x="4035940" y="1277471"/>
            <a:ext cx="1089212" cy="10892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  <a:latin typeface="Twinkl SemiBold" pitchFamily="2" charset="0"/>
              </a:rPr>
              <a:t>H</a:t>
            </a:r>
          </a:p>
        </p:txBody>
      </p:sp>
      <p:grpSp>
        <p:nvGrpSpPr>
          <p:cNvPr id="75" name="Group 74"/>
          <p:cNvGrpSpPr/>
          <p:nvPr/>
        </p:nvGrpSpPr>
        <p:grpSpPr>
          <a:xfrm>
            <a:off x="3026708" y="4304813"/>
            <a:ext cx="1298172" cy="1839889"/>
            <a:chOff x="3018162" y="4304813"/>
            <a:chExt cx="1298172" cy="1839889"/>
          </a:xfrm>
        </p:grpSpPr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8162" y="4304813"/>
              <a:ext cx="1298172" cy="1839889"/>
            </a:xfrm>
            <a:prstGeom prst="rect">
              <a:avLst/>
            </a:prstGeom>
          </p:spPr>
        </p:pic>
        <p:sp>
          <p:nvSpPr>
            <p:cNvPr id="77" name="Oval 76"/>
            <p:cNvSpPr/>
            <p:nvPr/>
          </p:nvSpPr>
          <p:spPr>
            <a:xfrm>
              <a:off x="3042066" y="4971937"/>
              <a:ext cx="872519" cy="8725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0" dirty="0">
                <a:solidFill>
                  <a:schemeClr val="tx1"/>
                </a:solidFill>
                <a:latin typeface="Twinkl SemiBold" pitchFamily="2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3135384" y="4965447"/>
              <a:ext cx="431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dirty="0">
                  <a:latin typeface="Twinkl SemiBold" pitchFamily="2" charset="0"/>
                </a:rPr>
                <a:t>m</a:t>
              </a: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1153263" y="4257001"/>
            <a:ext cx="1298172" cy="1839889"/>
            <a:chOff x="1144717" y="4257001"/>
            <a:chExt cx="1298172" cy="1839889"/>
          </a:xfrm>
        </p:grpSpPr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4717" y="4257001"/>
              <a:ext cx="1298172" cy="1839889"/>
            </a:xfrm>
            <a:prstGeom prst="rect">
              <a:avLst/>
            </a:prstGeom>
          </p:spPr>
        </p:pic>
        <p:sp>
          <p:nvSpPr>
            <p:cNvPr id="81" name="Oval 80"/>
            <p:cNvSpPr/>
            <p:nvPr/>
          </p:nvSpPr>
          <p:spPr>
            <a:xfrm>
              <a:off x="1207290" y="4971937"/>
              <a:ext cx="872519" cy="8725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0" dirty="0">
                <a:solidFill>
                  <a:schemeClr val="tx1"/>
                </a:solidFill>
                <a:latin typeface="Twinkl SemiBold" pitchFamily="2" charset="0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1362147" y="4965447"/>
              <a:ext cx="431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dirty="0">
                  <a:latin typeface="Twinkl SemiBold" pitchFamily="2" charset="0"/>
                </a:rPr>
                <a:t>u</a:t>
              </a: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4891607" y="4304813"/>
            <a:ext cx="1298172" cy="1839889"/>
            <a:chOff x="4883061" y="4304813"/>
            <a:chExt cx="1298172" cy="1839889"/>
          </a:xfrm>
        </p:grpSpPr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3061" y="4304813"/>
              <a:ext cx="1298172" cy="1839889"/>
            </a:xfrm>
            <a:prstGeom prst="rect">
              <a:avLst/>
            </a:prstGeom>
          </p:spPr>
        </p:pic>
        <p:sp>
          <p:nvSpPr>
            <p:cNvPr id="85" name="Oval 84"/>
            <p:cNvSpPr/>
            <p:nvPr/>
          </p:nvSpPr>
          <p:spPr>
            <a:xfrm>
              <a:off x="4915532" y="4971937"/>
              <a:ext cx="872519" cy="8725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0" dirty="0">
                <a:solidFill>
                  <a:schemeClr val="tx1"/>
                </a:solidFill>
                <a:latin typeface="Twinkl SemiBold" pitchFamily="2" charset="0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5070913" y="4971937"/>
              <a:ext cx="431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dirty="0">
                  <a:latin typeface="Twinkl SemiBold" pitchFamily="2" charset="0"/>
                </a:rPr>
                <a:t>n</a:t>
              </a: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6756506" y="4304813"/>
            <a:ext cx="1298172" cy="1839889"/>
            <a:chOff x="6747960" y="4304813"/>
            <a:chExt cx="1298172" cy="1839889"/>
          </a:xfrm>
        </p:grpSpPr>
        <p:pic>
          <p:nvPicPr>
            <p:cNvPr id="88" name="Picture 8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7960" y="4304813"/>
              <a:ext cx="1298172" cy="1839889"/>
            </a:xfrm>
            <a:prstGeom prst="rect">
              <a:avLst/>
            </a:prstGeom>
          </p:spPr>
        </p:pic>
        <p:sp>
          <p:nvSpPr>
            <p:cNvPr id="89" name="Oval 88"/>
            <p:cNvSpPr/>
            <p:nvPr/>
          </p:nvSpPr>
          <p:spPr>
            <a:xfrm>
              <a:off x="6786669" y="4971937"/>
              <a:ext cx="872519" cy="8725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0" dirty="0">
                <a:solidFill>
                  <a:schemeClr val="tx1"/>
                </a:solidFill>
                <a:latin typeface="Twinkl SemiBold" pitchFamily="2" charset="0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6987471" y="4965450"/>
              <a:ext cx="431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dirty="0">
                  <a:latin typeface="Twinkl SemiBold" pitchFamily="2" charset="0"/>
                </a:rPr>
                <a:t>h</a:t>
              </a:r>
            </a:p>
          </p:txBody>
        </p:sp>
      </p:grpSp>
      <p:pic>
        <p:nvPicPr>
          <p:cNvPr id="91" name="Picture 9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052" y="731453"/>
            <a:ext cx="3711959" cy="3679778"/>
          </a:xfrm>
          <a:prstGeom prst="rect">
            <a:avLst/>
          </a:prstGeom>
        </p:spPr>
      </p:pic>
      <p:sp>
        <p:nvSpPr>
          <p:cNvPr id="92" name="Oval 91"/>
          <p:cNvSpPr/>
          <p:nvPr/>
        </p:nvSpPr>
        <p:spPr>
          <a:xfrm>
            <a:off x="4021426" y="1277471"/>
            <a:ext cx="1089212" cy="10892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  <a:latin typeface="Twinkl SemiBold" pitchFamily="2" charset="0"/>
              </a:rPr>
              <a:t>I</a:t>
            </a:r>
          </a:p>
        </p:txBody>
      </p:sp>
      <p:grpSp>
        <p:nvGrpSpPr>
          <p:cNvPr id="93" name="Group 92"/>
          <p:cNvGrpSpPr/>
          <p:nvPr/>
        </p:nvGrpSpPr>
        <p:grpSpPr>
          <a:xfrm>
            <a:off x="3012194" y="4304813"/>
            <a:ext cx="1298172" cy="1839889"/>
            <a:chOff x="3018162" y="4304813"/>
            <a:chExt cx="1298172" cy="1839889"/>
          </a:xfrm>
        </p:grpSpPr>
        <p:pic>
          <p:nvPicPr>
            <p:cNvPr id="94" name="Picture 9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8162" y="4304813"/>
              <a:ext cx="1298172" cy="1839889"/>
            </a:xfrm>
            <a:prstGeom prst="rect">
              <a:avLst/>
            </a:prstGeom>
          </p:spPr>
        </p:pic>
        <p:sp>
          <p:nvSpPr>
            <p:cNvPr id="95" name="Oval 94"/>
            <p:cNvSpPr/>
            <p:nvPr/>
          </p:nvSpPr>
          <p:spPr>
            <a:xfrm>
              <a:off x="3042066" y="4971937"/>
              <a:ext cx="872519" cy="8725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0" dirty="0">
                <a:solidFill>
                  <a:schemeClr val="tx1"/>
                </a:solidFill>
                <a:latin typeface="Twinkl SemiBold" pitchFamily="2" charset="0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3300597" y="4992697"/>
              <a:ext cx="431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dirty="0" err="1">
                  <a:latin typeface="Twinkl SemiBold" pitchFamily="2" charset="0"/>
                </a:rPr>
                <a:t>i</a:t>
              </a:r>
              <a:endParaRPr lang="en-GB" sz="4800" dirty="0">
                <a:latin typeface="Twinkl SemiBold" pitchFamily="2" charset="0"/>
              </a:endParaRP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1138749" y="4257001"/>
            <a:ext cx="1298172" cy="1839889"/>
            <a:chOff x="1144717" y="4257001"/>
            <a:chExt cx="1298172" cy="1839889"/>
          </a:xfrm>
        </p:grpSpPr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4717" y="4257001"/>
              <a:ext cx="1298172" cy="1839889"/>
            </a:xfrm>
            <a:prstGeom prst="rect">
              <a:avLst/>
            </a:prstGeom>
          </p:spPr>
        </p:pic>
        <p:sp>
          <p:nvSpPr>
            <p:cNvPr id="99" name="Oval 98"/>
            <p:cNvSpPr/>
            <p:nvPr/>
          </p:nvSpPr>
          <p:spPr>
            <a:xfrm>
              <a:off x="1207290" y="4971937"/>
              <a:ext cx="872519" cy="8725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0" dirty="0">
                <a:solidFill>
                  <a:schemeClr val="tx1"/>
                </a:solidFill>
                <a:latin typeface="Twinkl SemiBold" pitchFamily="2" charset="0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478969" y="4941932"/>
              <a:ext cx="431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dirty="0">
                  <a:latin typeface="Twinkl SemiBold" pitchFamily="2" charset="0"/>
                </a:rPr>
                <a:t>j</a:t>
              </a: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4877093" y="4304813"/>
            <a:ext cx="1298172" cy="1839889"/>
            <a:chOff x="4883061" y="4304813"/>
            <a:chExt cx="1298172" cy="1839889"/>
          </a:xfrm>
        </p:grpSpPr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3061" y="4304813"/>
              <a:ext cx="1298172" cy="1839889"/>
            </a:xfrm>
            <a:prstGeom prst="rect">
              <a:avLst/>
            </a:prstGeom>
          </p:spPr>
        </p:pic>
        <p:sp>
          <p:nvSpPr>
            <p:cNvPr id="103" name="Oval 102"/>
            <p:cNvSpPr/>
            <p:nvPr/>
          </p:nvSpPr>
          <p:spPr>
            <a:xfrm>
              <a:off x="4915532" y="4971937"/>
              <a:ext cx="872519" cy="8725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0" dirty="0">
                <a:solidFill>
                  <a:schemeClr val="tx1"/>
                </a:solidFill>
                <a:latin typeface="Twinkl SemiBold" pitchFamily="2" charset="0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5116606" y="4886388"/>
              <a:ext cx="431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dirty="0">
                  <a:latin typeface="Twinkl SemiBold" pitchFamily="2" charset="0"/>
                </a:rPr>
                <a:t>g</a:t>
              </a: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6741992" y="4304813"/>
            <a:ext cx="1298172" cy="1839889"/>
            <a:chOff x="6747960" y="4304813"/>
            <a:chExt cx="1298172" cy="1839889"/>
          </a:xfrm>
        </p:grpSpPr>
        <p:pic>
          <p:nvPicPr>
            <p:cNvPr id="106" name="Picture 10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7960" y="4304813"/>
              <a:ext cx="1298172" cy="1839889"/>
            </a:xfrm>
            <a:prstGeom prst="rect">
              <a:avLst/>
            </a:prstGeom>
          </p:spPr>
        </p:pic>
        <p:sp>
          <p:nvSpPr>
            <p:cNvPr id="107" name="Oval 106"/>
            <p:cNvSpPr/>
            <p:nvPr/>
          </p:nvSpPr>
          <p:spPr>
            <a:xfrm>
              <a:off x="6786669" y="4971937"/>
              <a:ext cx="872519" cy="8725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0" dirty="0">
                <a:solidFill>
                  <a:schemeClr val="tx1"/>
                </a:solidFill>
                <a:latin typeface="Twinkl SemiBold" pitchFamily="2" charset="0"/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6987471" y="4965450"/>
              <a:ext cx="431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dirty="0">
                  <a:latin typeface="Twinkl SemiBold" pitchFamily="2" charset="0"/>
                </a:rPr>
                <a:t>k</a:t>
              </a:r>
            </a:p>
          </p:txBody>
        </p:sp>
      </p:grpSp>
      <p:pic>
        <p:nvPicPr>
          <p:cNvPr id="109" name="Picture 10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052" y="738198"/>
            <a:ext cx="3711959" cy="3679778"/>
          </a:xfrm>
          <a:prstGeom prst="rect">
            <a:avLst/>
          </a:prstGeom>
        </p:spPr>
      </p:pic>
      <p:sp>
        <p:nvSpPr>
          <p:cNvPr id="110" name="Oval 109"/>
          <p:cNvSpPr/>
          <p:nvPr/>
        </p:nvSpPr>
        <p:spPr>
          <a:xfrm>
            <a:off x="4021426" y="1284216"/>
            <a:ext cx="1089212" cy="10892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  <a:latin typeface="Twinkl SemiBold" pitchFamily="2" charset="0"/>
              </a:rPr>
              <a:t>N</a:t>
            </a:r>
          </a:p>
        </p:txBody>
      </p:sp>
      <p:grpSp>
        <p:nvGrpSpPr>
          <p:cNvPr id="111" name="Group 110"/>
          <p:cNvGrpSpPr/>
          <p:nvPr/>
        </p:nvGrpSpPr>
        <p:grpSpPr>
          <a:xfrm>
            <a:off x="3012194" y="4311558"/>
            <a:ext cx="1298172" cy="1839889"/>
            <a:chOff x="3018162" y="4304813"/>
            <a:chExt cx="1298172" cy="1839889"/>
          </a:xfrm>
        </p:grpSpPr>
        <p:pic>
          <p:nvPicPr>
            <p:cNvPr id="112" name="Picture 1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8162" y="4304813"/>
              <a:ext cx="1298172" cy="1839889"/>
            </a:xfrm>
            <a:prstGeom prst="rect">
              <a:avLst/>
            </a:prstGeom>
          </p:spPr>
        </p:pic>
        <p:sp>
          <p:nvSpPr>
            <p:cNvPr id="113" name="Oval 112"/>
            <p:cNvSpPr/>
            <p:nvPr/>
          </p:nvSpPr>
          <p:spPr>
            <a:xfrm>
              <a:off x="3042066" y="4971937"/>
              <a:ext cx="872519" cy="8725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0" dirty="0">
                <a:solidFill>
                  <a:schemeClr val="tx1"/>
                </a:solidFill>
                <a:latin typeface="Twinkl SemiBold" pitchFamily="2" charset="0"/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3300597" y="4992697"/>
              <a:ext cx="431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dirty="0">
                  <a:latin typeface="Twinkl SemiBold" pitchFamily="2" charset="0"/>
                </a:rPr>
                <a:t>t</a:t>
              </a: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1138749" y="4263746"/>
            <a:ext cx="1298172" cy="1839889"/>
            <a:chOff x="1144717" y="4257001"/>
            <a:chExt cx="1298172" cy="1839889"/>
          </a:xfrm>
        </p:grpSpPr>
        <p:pic>
          <p:nvPicPr>
            <p:cNvPr id="116" name="Picture 1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4717" y="4257001"/>
              <a:ext cx="1298172" cy="1839889"/>
            </a:xfrm>
            <a:prstGeom prst="rect">
              <a:avLst/>
            </a:prstGeom>
          </p:spPr>
        </p:pic>
        <p:sp>
          <p:nvSpPr>
            <p:cNvPr id="117" name="Oval 116"/>
            <p:cNvSpPr/>
            <p:nvPr/>
          </p:nvSpPr>
          <p:spPr>
            <a:xfrm>
              <a:off x="1207290" y="4971937"/>
              <a:ext cx="872519" cy="8725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0" dirty="0">
                <a:solidFill>
                  <a:schemeClr val="tx1"/>
                </a:solidFill>
                <a:latin typeface="Twinkl SemiBold" pitchFamily="2" charset="0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1306392" y="4908690"/>
              <a:ext cx="431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dirty="0">
                  <a:latin typeface="Twinkl SemiBold" pitchFamily="2" charset="0"/>
                </a:rPr>
                <a:t>m</a:t>
              </a: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4877093" y="4311558"/>
            <a:ext cx="1298172" cy="1839889"/>
            <a:chOff x="4883061" y="4304813"/>
            <a:chExt cx="1298172" cy="1839889"/>
          </a:xfrm>
        </p:grpSpPr>
        <p:pic>
          <p:nvPicPr>
            <p:cNvPr id="120" name="Picture 1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3061" y="4304813"/>
              <a:ext cx="1298172" cy="1839889"/>
            </a:xfrm>
            <a:prstGeom prst="rect">
              <a:avLst/>
            </a:prstGeom>
          </p:spPr>
        </p:pic>
        <p:sp>
          <p:nvSpPr>
            <p:cNvPr id="121" name="Oval 120"/>
            <p:cNvSpPr/>
            <p:nvPr/>
          </p:nvSpPr>
          <p:spPr>
            <a:xfrm>
              <a:off x="4915532" y="4971937"/>
              <a:ext cx="872519" cy="8725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0" dirty="0">
                <a:solidFill>
                  <a:schemeClr val="tx1"/>
                </a:solidFill>
                <a:latin typeface="Twinkl SemiBold" pitchFamily="2" charset="0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5116606" y="4886388"/>
              <a:ext cx="431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dirty="0">
                  <a:latin typeface="Twinkl SemiBold" pitchFamily="2" charset="0"/>
                </a:rPr>
                <a:t>q</a:t>
              </a: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6741992" y="4311558"/>
            <a:ext cx="1298172" cy="1839889"/>
            <a:chOff x="6747960" y="4304813"/>
            <a:chExt cx="1298172" cy="1839889"/>
          </a:xfrm>
        </p:grpSpPr>
        <p:pic>
          <p:nvPicPr>
            <p:cNvPr id="124" name="Picture 1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7960" y="4304813"/>
              <a:ext cx="1298172" cy="1839889"/>
            </a:xfrm>
            <a:prstGeom prst="rect">
              <a:avLst/>
            </a:prstGeom>
          </p:spPr>
        </p:pic>
        <p:sp>
          <p:nvSpPr>
            <p:cNvPr id="125" name="Oval 124"/>
            <p:cNvSpPr/>
            <p:nvPr/>
          </p:nvSpPr>
          <p:spPr>
            <a:xfrm>
              <a:off x="6786669" y="4971937"/>
              <a:ext cx="872519" cy="8725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0" dirty="0">
                <a:solidFill>
                  <a:schemeClr val="tx1"/>
                </a:solidFill>
                <a:latin typeface="Twinkl SemiBold" pitchFamily="2" charset="0"/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6987471" y="4965450"/>
              <a:ext cx="431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dirty="0">
                  <a:latin typeface="Twinkl SemiBold" pitchFamily="2" charset="0"/>
                </a:rPr>
                <a:t>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0000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4.44444E-6 L -0.03611 -0.25139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0" y="-1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85185E-6 L 0.37083 -0.24583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42" y="-1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0"/>
                            </p:stCondLst>
                            <p:childTnLst>
                              <p:par>
                                <p:cTn id="7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"/>
                            </p:stCondLst>
                            <p:childTnLst>
                              <p:par>
                                <p:cTn id="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50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500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500"/>
                            </p:stCondLst>
                            <p:childTnLst>
                              <p:par>
                                <p:cTn id="1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500"/>
                            </p:stCondLst>
                            <p:childTnLst>
                              <p:par>
                                <p:cTn id="1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11111E-6 L 0.37153 -0.24444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76" y="-1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4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500"/>
                            </p:stCondLst>
                            <p:childTnLst>
                              <p:par>
                                <p:cTn id="1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500"/>
                            </p:stCondLst>
                            <p:childTnLst>
                              <p:par>
                                <p:cTn id="15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500"/>
                            </p:stCondLst>
                            <p:childTnLst>
                              <p:par>
                                <p:cTn id="1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500"/>
                            </p:stCondLst>
                            <p:childTnLst>
                              <p:par>
                                <p:cTn id="1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500"/>
                            </p:stCondLst>
                            <p:childTnLst>
                              <p:par>
                                <p:cTn id="1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500"/>
                            </p:stCondLst>
                            <p:childTnLst>
                              <p:par>
                                <p:cTn id="1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500"/>
                            </p:stCondLst>
                            <p:childTnLst>
                              <p:par>
                                <p:cTn id="1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500"/>
                            </p:stCondLst>
                            <p:childTnLst>
                              <p:par>
                                <p:cTn id="1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500"/>
                            </p:stCondLst>
                            <p:childTnLst>
                              <p:par>
                                <p:cTn id="1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500"/>
                            </p:stCondLst>
                            <p:childTnLst>
                              <p:par>
                                <p:cTn id="1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215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" fill="hold">
                      <p:stCondLst>
                        <p:cond delay="0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-0.24132 -0.25139 " pathEditMode="relative" rAng="0" ptsTypes="AA">
                                      <p:cBhvr>
                                        <p:cTn id="237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66" y="-1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2000"/>
                            </p:stCondLst>
                            <p:childTnLst>
                              <p:par>
                                <p:cTn id="239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2500"/>
                            </p:stCondLst>
                            <p:childTnLst>
                              <p:par>
                                <p:cTn id="2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2500"/>
                            </p:stCondLst>
                            <p:childTnLst>
                              <p:par>
                                <p:cTn id="2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500"/>
                            </p:stCondLst>
                            <p:childTnLst>
                              <p:par>
                                <p:cTn id="2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2500"/>
                            </p:stCondLst>
                            <p:childTnLst>
                              <p:par>
                                <p:cTn id="25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2500"/>
                            </p:stCondLst>
                            <p:childTnLst>
                              <p:par>
                                <p:cTn id="25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2500"/>
                            </p:stCondLst>
                            <p:childTnLst>
                              <p:par>
                                <p:cTn id="2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2500"/>
                            </p:stCondLst>
                            <p:childTnLst>
                              <p:par>
                                <p:cTn id="2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2500"/>
                            </p:stCondLst>
                            <p:childTnLst>
                              <p:par>
                                <p:cTn id="2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2500"/>
                            </p:stCondLst>
                            <p:childTnLst>
                              <p:par>
                                <p:cTn id="2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2500"/>
                            </p:stCondLst>
                            <p:childTnLst>
                              <p:par>
                                <p:cTn id="2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83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4" fill="hold">
                      <p:stCondLst>
                        <p:cond delay="0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44444E-6 L 0.16736 -0.25139 " pathEditMode="relative" rAng="0" ptsTypes="AA">
                                      <p:cBhvr>
                                        <p:cTn id="287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68" y="-1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2000"/>
                            </p:stCondLst>
                            <p:childTnLst>
                              <p:par>
                                <p:cTn id="289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2500"/>
                            </p:stCondLst>
                            <p:childTnLst>
                              <p:par>
                                <p:cTn id="29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2500"/>
                            </p:stCondLst>
                            <p:childTnLst>
                              <p:par>
                                <p:cTn id="29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2500"/>
                            </p:stCondLst>
                            <p:childTnLst>
                              <p:par>
                                <p:cTn id="2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2500"/>
                            </p:stCondLst>
                            <p:childTnLst>
                              <p:par>
                                <p:cTn id="30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2500"/>
                            </p:stCondLst>
                            <p:childTnLst>
                              <p:par>
                                <p:cTn id="3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2500"/>
                            </p:stCondLst>
                            <p:childTnLst>
                              <p:par>
                                <p:cTn id="3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2500"/>
                            </p:stCondLst>
                            <p:childTnLst>
                              <p:par>
                                <p:cTn id="3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2500"/>
                            </p:stCondLst>
                            <p:childTnLst>
                              <p:par>
                                <p:cTn id="3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2500"/>
                            </p:stCondLst>
                            <p:childTnLst>
                              <p:par>
                                <p:cTn id="3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2500"/>
                            </p:stCondLst>
                            <p:childTnLst>
                              <p:par>
                                <p:cTn id="3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324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5" fill="hold">
                      <p:stCondLst>
                        <p:cond delay="0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333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4" fill="hold">
                      <p:stCondLst>
                        <p:cond delay="0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351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2" fill="hold">
                      <p:stCondLst>
                        <p:cond delay="0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360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1" fill="hold">
                      <p:stCondLst>
                        <p:cond delay="0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369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0" fill="hold">
                      <p:stCondLst>
                        <p:cond delay="0"/>
                      </p:stCondLst>
                      <p:childTnLst>
                        <p:par>
                          <p:cTn id="371" fill="hold">
                            <p:stCondLst>
                              <p:cond delay="0"/>
                            </p:stCondLst>
                            <p:childTnLst>
                              <p:par>
                                <p:cTn id="3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-0.24132 -0.25231 " pathEditMode="relative" rAng="0" ptsTypes="AA">
                                      <p:cBhvr>
                                        <p:cTn id="373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66" y="-1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</p:childTnLst>
        </p:cTn>
      </p:par>
    </p:tnLst>
    <p:bldLst>
      <p:bldP spid="14" grpId="0" animBg="1"/>
      <p:bldP spid="26" grpId="0" animBg="1"/>
      <p:bldP spid="26" grpId="1" animBg="1"/>
      <p:bldP spid="56" grpId="0" animBg="1"/>
      <p:bldP spid="56" grpId="1" animBg="1"/>
      <p:bldP spid="74" grpId="0" animBg="1"/>
      <p:bldP spid="74" grpId="1" animBg="1"/>
      <p:bldP spid="92" grpId="0" animBg="1"/>
      <p:bldP spid="92" grpId="1" animBg="1"/>
      <p:bldP spid="1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391FAD87-BFF0-48D6-841B-C58E0406A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2" y="669838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dirty="0"/>
              <a:t>Today, we are recapping…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91FAD87-BFF0-48D6-841B-C58E0406A83B}"/>
              </a:ext>
            </a:extLst>
          </p:cNvPr>
          <p:cNvSpPr txBox="1">
            <a:spLocks/>
          </p:cNvSpPr>
          <p:nvPr/>
        </p:nvSpPr>
        <p:spPr bwMode="auto">
          <a:xfrm>
            <a:off x="512197" y="2320202"/>
            <a:ext cx="1817539" cy="99377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en-GB" altLang="en-US" sz="11500" dirty="0" err="1"/>
              <a:t>ai</a:t>
            </a:r>
            <a:endParaRPr lang="en-GB" altLang="en-US" sz="1150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91FAD87-BFF0-48D6-841B-C58E0406A83B}"/>
              </a:ext>
            </a:extLst>
          </p:cNvPr>
          <p:cNvSpPr txBox="1">
            <a:spLocks/>
          </p:cNvSpPr>
          <p:nvPr/>
        </p:nvSpPr>
        <p:spPr bwMode="auto">
          <a:xfrm>
            <a:off x="2215203" y="2320203"/>
            <a:ext cx="1977912" cy="99377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en-GB" altLang="en-US" sz="11500" dirty="0" err="1"/>
              <a:t>ee</a:t>
            </a:r>
            <a:endParaRPr lang="en-GB" altLang="en-US" sz="1150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91FAD87-BFF0-48D6-841B-C58E0406A83B}"/>
              </a:ext>
            </a:extLst>
          </p:cNvPr>
          <p:cNvSpPr txBox="1">
            <a:spLocks/>
          </p:cNvSpPr>
          <p:nvPr/>
        </p:nvSpPr>
        <p:spPr bwMode="auto">
          <a:xfrm>
            <a:off x="3957737" y="2320204"/>
            <a:ext cx="2843600" cy="99377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en-GB" altLang="en-US" sz="11500" dirty="0" err="1"/>
              <a:t>igh</a:t>
            </a:r>
            <a:endParaRPr lang="en-GB" altLang="en-US" sz="115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91FAD87-BFF0-48D6-841B-C58E0406A83B}"/>
              </a:ext>
            </a:extLst>
          </p:cNvPr>
          <p:cNvSpPr txBox="1">
            <a:spLocks/>
          </p:cNvSpPr>
          <p:nvPr/>
        </p:nvSpPr>
        <p:spPr bwMode="auto">
          <a:xfrm>
            <a:off x="6486301" y="2320204"/>
            <a:ext cx="2195736" cy="99377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en-GB" altLang="en-US" sz="11500" dirty="0" err="1"/>
              <a:t>oa</a:t>
            </a:r>
            <a:endParaRPr lang="en-GB" altLang="en-US" sz="115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07" y="4035204"/>
            <a:ext cx="1319793" cy="13492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799" y="4219313"/>
            <a:ext cx="1871632" cy="116511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419" y="3970570"/>
            <a:ext cx="1534003" cy="184404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398" y="3970570"/>
            <a:ext cx="1753805" cy="127591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7FC790CE-2E49-4104-AC97-45A62B385D96}"/>
              </a:ext>
            </a:extLst>
          </p:cNvPr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rgbClr val="F08115"/>
          </a:solidFill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F0CE789-9947-4E90-9465-4AF7900E3F5B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solidFill>
              <a:srgbClr val="CC48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41FC5D8-520C-4223-8AE0-DFA4A5A4CEA9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solidFill>
              <a:srgbClr val="CC48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2059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0"/>
          <a:stretch/>
        </p:blipFill>
        <p:spPr>
          <a:xfrm>
            <a:off x="501041" y="479425"/>
            <a:ext cx="8126765" cy="5881279"/>
          </a:xfrm>
          <a:prstGeom prst="roundRect">
            <a:avLst>
              <a:gd name="adj" fmla="val 1997"/>
            </a:avLst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FC790CE-2E49-4104-AC97-45A62B385D96}"/>
              </a:ext>
            </a:extLst>
          </p:cNvPr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rgbClr val="F08115"/>
          </a:solidFill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F0CE789-9947-4E90-9465-4AF7900E3F5B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solidFill>
              <a:srgbClr val="CC48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41FC5D8-520C-4223-8AE0-DFA4A5A4CEA9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solidFill>
              <a:srgbClr val="CC48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93"/>
          <a:stretch/>
        </p:blipFill>
        <p:spPr>
          <a:xfrm>
            <a:off x="5552436" y="1513602"/>
            <a:ext cx="1933522" cy="48471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93"/>
          <a:stretch/>
        </p:blipFill>
        <p:spPr>
          <a:xfrm>
            <a:off x="3478647" y="1513602"/>
            <a:ext cx="2008613" cy="484710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93"/>
          <a:stretch/>
        </p:blipFill>
        <p:spPr>
          <a:xfrm>
            <a:off x="1378857" y="1513602"/>
            <a:ext cx="2135044" cy="4847102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E405A8F-5F55-4B27-BAFC-69257B72E5EF}"/>
              </a:ext>
            </a:extLst>
          </p:cNvPr>
          <p:cNvSpPr/>
          <p:nvPr/>
        </p:nvSpPr>
        <p:spPr>
          <a:xfrm>
            <a:off x="684213" y="4910202"/>
            <a:ext cx="7775575" cy="1266761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Today,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Kit and Sam 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were going swimming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wi</a:t>
            </a:r>
            <a:r>
              <a:rPr lang="en-GB" sz="2400" u="sng" dirty="0">
                <a:solidFill>
                  <a:srgbClr val="7030A0"/>
                </a:solidFill>
                <a:latin typeface="Twinkl" pitchFamily="50" charset="0"/>
              </a:rPr>
              <a:t>th</a:t>
            </a:r>
            <a:r>
              <a:rPr lang="en-GB" sz="24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their friend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Gabi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. </a:t>
            </a:r>
            <a:r>
              <a:rPr lang="en-GB" sz="2400" dirty="0">
                <a:solidFill>
                  <a:srgbClr val="DE1E5A"/>
                </a:solidFill>
                <a:latin typeface="Twinkl" pitchFamily="50" charset="0"/>
              </a:rPr>
              <a:t>They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 each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t</a:t>
            </a:r>
            <a:r>
              <a:rPr lang="en-GB" sz="2400" u="sng" dirty="0">
                <a:solidFill>
                  <a:srgbClr val="7030A0"/>
                </a:solidFill>
                <a:latin typeface="Twinkl" pitchFamily="50" charset="0"/>
              </a:rPr>
              <a:t>oo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k a bag wi</a:t>
            </a:r>
            <a:r>
              <a:rPr lang="en-GB" sz="2400" u="sng" dirty="0">
                <a:solidFill>
                  <a:srgbClr val="7030A0"/>
                </a:solidFill>
                <a:latin typeface="Twinkl" pitchFamily="50" charset="0"/>
              </a:rPr>
              <a:t>th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 swim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g</a:t>
            </a:r>
            <a:r>
              <a:rPr lang="en-GB" sz="2400" u="sng" dirty="0">
                <a:solidFill>
                  <a:srgbClr val="7030A0"/>
                </a:solidFill>
                <a:latin typeface="Twinkl" pitchFamily="50" charset="0"/>
              </a:rPr>
              <a:t>ear</a:t>
            </a:r>
            <a:r>
              <a:rPr lang="en-GB" sz="24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and a 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towel inside.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Kit had his arm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 bands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on</a:t>
            </a:r>
            <a:r>
              <a:rPr lang="en-GB" sz="24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already!</a:t>
            </a:r>
          </a:p>
        </p:txBody>
      </p:sp>
    </p:spTree>
    <p:extLst>
      <p:ext uri="{BB962C8B-B14F-4D97-AF65-F5344CB8AC3E}">
        <p14:creationId xmlns:p14="http://schemas.microsoft.com/office/powerpoint/2010/main" val="3280143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99" r="24656"/>
          <a:stretch/>
        </p:blipFill>
        <p:spPr>
          <a:xfrm>
            <a:off x="505609" y="489857"/>
            <a:ext cx="8134538" cy="5870860"/>
          </a:xfrm>
          <a:prstGeom prst="roundRect">
            <a:avLst>
              <a:gd name="adj" fmla="val 2272"/>
            </a:avLst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FC790CE-2E49-4104-AC97-45A62B385D96}"/>
              </a:ext>
            </a:extLst>
          </p:cNvPr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rgbClr val="F08115"/>
          </a:solidFill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F0CE789-9947-4E90-9465-4AF7900E3F5B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solidFill>
              <a:srgbClr val="CC48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41FC5D8-520C-4223-8AE0-DFA4A5A4CEA9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solidFill>
              <a:srgbClr val="CC48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E405A8F-5F55-4B27-BAFC-69257B72E5EF}"/>
              </a:ext>
            </a:extLst>
          </p:cNvPr>
          <p:cNvSpPr/>
          <p:nvPr/>
        </p:nvSpPr>
        <p:spPr>
          <a:xfrm>
            <a:off x="684213" y="4910202"/>
            <a:ext cx="7775575" cy="1266761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It</a:t>
            </a:r>
            <a:r>
              <a:rPr lang="en-GB" sz="24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400" dirty="0">
                <a:solidFill>
                  <a:srgbClr val="DE1E5A"/>
                </a:solidFill>
                <a:latin typeface="Twinkl" pitchFamily="50" charset="0"/>
              </a:rPr>
              <a:t>was</a:t>
            </a:r>
            <a:r>
              <a:rPr lang="en-GB" sz="24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very exciting! There were slides, fountains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and a</a:t>
            </a:r>
            <a:r>
              <a:rPr lang="en-GB" sz="24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huge swimming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pool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.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Kit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,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 Sam and Gabi 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went straight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to the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 fountains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and</a:t>
            </a:r>
            <a:r>
              <a:rPr lang="en-GB" sz="24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splashed about. </a:t>
            </a:r>
          </a:p>
        </p:txBody>
      </p:sp>
    </p:spTree>
    <p:extLst>
      <p:ext uri="{BB962C8B-B14F-4D97-AF65-F5344CB8AC3E}">
        <p14:creationId xmlns:p14="http://schemas.microsoft.com/office/powerpoint/2010/main" val="1685559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8"/>
          <a:stretch/>
        </p:blipFill>
        <p:spPr>
          <a:xfrm>
            <a:off x="507261" y="468351"/>
            <a:ext cx="8112632" cy="5892014"/>
          </a:xfrm>
          <a:prstGeom prst="roundRect">
            <a:avLst>
              <a:gd name="adj" fmla="val 1905"/>
            </a:avLst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FC790CE-2E49-4104-AC97-45A62B385D96}"/>
              </a:ext>
            </a:extLst>
          </p:cNvPr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rgbClr val="F08115"/>
          </a:solidFill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F0CE789-9947-4E90-9465-4AF7900E3F5B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solidFill>
              <a:srgbClr val="CC48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41FC5D8-520C-4223-8AE0-DFA4A5A4CEA9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solidFill>
              <a:srgbClr val="CC48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581" y="2195748"/>
            <a:ext cx="1541980" cy="40743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3"/>
          <a:stretch/>
        </p:blipFill>
        <p:spPr>
          <a:xfrm>
            <a:off x="507261" y="644489"/>
            <a:ext cx="3214310" cy="56155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138" y="2195748"/>
            <a:ext cx="1517753" cy="40743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468" y="2195748"/>
            <a:ext cx="1535092" cy="4074364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E405A8F-5F55-4B27-BAFC-69257B72E5EF}"/>
              </a:ext>
            </a:extLst>
          </p:cNvPr>
          <p:cNvSpPr/>
          <p:nvPr/>
        </p:nvSpPr>
        <p:spPr>
          <a:xfrm>
            <a:off x="684213" y="4542817"/>
            <a:ext cx="7775575" cy="1634146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“</a:t>
            </a:r>
            <a:r>
              <a:rPr lang="en-GB" sz="2400" u="sng" dirty="0">
                <a:solidFill>
                  <a:srgbClr val="7030A0"/>
                </a:solidFill>
                <a:latin typeface="Twinkl" pitchFamily="50" charset="0"/>
              </a:rPr>
              <a:t>Sh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a</a:t>
            </a:r>
            <a:r>
              <a:rPr lang="en-GB" sz="2400" u="sng" dirty="0">
                <a:solidFill>
                  <a:srgbClr val="7030A0"/>
                </a:solidFill>
                <a:latin typeface="Twinkl" pitchFamily="50" charset="0"/>
              </a:rPr>
              <a:t>ll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 </a:t>
            </a:r>
            <a:r>
              <a:rPr lang="en-GB" sz="2400" dirty="0">
                <a:solidFill>
                  <a:srgbClr val="DE1E5A"/>
                </a:solidFill>
                <a:latin typeface="Twinkl" pitchFamily="50" charset="0"/>
              </a:rPr>
              <a:t>we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 go on the 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slide next?” asked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Gabi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. </a:t>
            </a:r>
          </a:p>
          <a:p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“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Yes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!” replied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Kit and Sam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. </a:t>
            </a:r>
          </a:p>
          <a:p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“Come </a:t>
            </a:r>
            <a:r>
              <a:rPr lang="en-GB" sz="2400" dirty="0">
                <a:solidFill>
                  <a:srgbClr val="DE1E5A"/>
                </a:solidFill>
                <a:latin typeface="Twinkl" pitchFamily="50" charset="0"/>
              </a:rPr>
              <a:t>here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 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first,” said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Dad. </a:t>
            </a:r>
            <a:r>
              <a:rPr lang="en-GB" sz="2400" dirty="0">
                <a:solidFill>
                  <a:srgbClr val="DE1E5A"/>
                </a:solidFill>
                <a:latin typeface="Twinkl" pitchFamily="50" charset="0"/>
              </a:rPr>
              <a:t>He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 checked </a:t>
            </a:r>
            <a:r>
              <a:rPr lang="en-GB" sz="2400" u="sng" dirty="0">
                <a:solidFill>
                  <a:srgbClr val="7030A0"/>
                </a:solidFill>
                <a:latin typeface="Twinkl" pitchFamily="50" charset="0"/>
              </a:rPr>
              <a:t>th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at</a:t>
            </a:r>
            <a:r>
              <a:rPr lang="en-GB" sz="24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400" dirty="0">
                <a:solidFill>
                  <a:srgbClr val="DE1E5A"/>
                </a:solidFill>
                <a:latin typeface="Twinkl" pitchFamily="50" charset="0"/>
              </a:rPr>
              <a:t>they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 were all tall enough.  </a:t>
            </a:r>
          </a:p>
        </p:txBody>
      </p:sp>
    </p:spTree>
    <p:extLst>
      <p:ext uri="{BB962C8B-B14F-4D97-AF65-F5344CB8AC3E}">
        <p14:creationId xmlns:p14="http://schemas.microsoft.com/office/powerpoint/2010/main" val="1060717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391FAD87-BFF0-48D6-841B-C58E0406A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dirty="0"/>
              <a:t>Decide the Slide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227CCA6-EBFD-432C-8673-797EEB75944C}"/>
              </a:ext>
            </a:extLst>
          </p:cNvPr>
          <p:cNvSpPr/>
          <p:nvPr/>
        </p:nvSpPr>
        <p:spPr>
          <a:xfrm>
            <a:off x="809625" y="1473200"/>
            <a:ext cx="7515225" cy="727559"/>
          </a:xfrm>
          <a:prstGeom prst="roundRect">
            <a:avLst>
              <a:gd name="adj" fmla="val 1279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Kit, Sam and Gabi are deciding which slide to go on. Can you write down the name of each slide from the picture on the signs?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077" y="2466975"/>
            <a:ext cx="1543197" cy="37914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200" y="2466974"/>
            <a:ext cx="1434896" cy="37914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994" y="2466974"/>
            <a:ext cx="1428486" cy="379141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207BBC7-5455-4E35-A779-73FADFC9CCE9}"/>
              </a:ext>
            </a:extLst>
          </p:cNvPr>
          <p:cNvGrpSpPr/>
          <p:nvPr/>
        </p:nvGrpSpPr>
        <p:grpSpPr>
          <a:xfrm>
            <a:off x="7716982" y="227397"/>
            <a:ext cx="1427015" cy="504056"/>
            <a:chOff x="8020930" y="1700808"/>
            <a:chExt cx="1159582" cy="504056"/>
          </a:xfrm>
          <a:solidFill>
            <a:srgbClr val="CC4894"/>
          </a:solidFill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1F85048-B2E7-4C06-A892-3E6F055133D7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9CAC19D-1A75-4D8C-A06C-CE640E991BC9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16106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653C8F"/>
      </a:accent1>
      <a:accent2>
        <a:srgbClr val="F0821A"/>
      </a:accent2>
      <a:accent3>
        <a:srgbClr val="CB4793"/>
      </a:accent3>
      <a:accent4>
        <a:srgbClr val="009640"/>
      </a:accent4>
      <a:accent5>
        <a:srgbClr val="F9B000"/>
      </a:accent5>
      <a:accent6>
        <a:srgbClr val="00938F"/>
      </a:accent6>
      <a:hlink>
        <a:srgbClr val="00B0F0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25AB2986-5574-45A2-BF7E-681B7DC8C31E}" vid="{9AE52945-30AF-4BF8-9DC2-03422E2D27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Twinkl Phonics PowerPoint Template</Template>
  <TotalTime>4217</TotalTime>
  <Words>446</Words>
  <Application>Microsoft Office PowerPoint</Application>
  <PresentationFormat>On-screen Show (4:3)</PresentationFormat>
  <Paragraphs>118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Twinkl</vt:lpstr>
      <vt:lpstr>Twinkl SemiBold</vt:lpstr>
      <vt:lpstr>Tuffy-TTF</vt:lpstr>
      <vt:lpstr>Arial</vt:lpstr>
      <vt:lpstr>Office Theme</vt:lpstr>
      <vt:lpstr>PowerPoint Presentation</vt:lpstr>
      <vt:lpstr>PowerPoint Presentation</vt:lpstr>
      <vt:lpstr>Cake Name and Letter Match</vt:lpstr>
      <vt:lpstr>PowerPoint Presentation</vt:lpstr>
      <vt:lpstr>Today, we are recapping…</vt:lpstr>
      <vt:lpstr>PowerPoint Presentation</vt:lpstr>
      <vt:lpstr>PowerPoint Presentation</vt:lpstr>
      <vt:lpstr>PowerPoint Presentation</vt:lpstr>
      <vt:lpstr>Decide the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Today, we have recapped…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Twinkl Phonics</dc:title>
  <dc:creator>Holly Riglar</dc:creator>
  <cp:lastModifiedBy>Shauna Ingram</cp:lastModifiedBy>
  <cp:revision>750</cp:revision>
  <dcterms:created xsi:type="dcterms:W3CDTF">2018-07-20T11:42:41Z</dcterms:created>
  <dcterms:modified xsi:type="dcterms:W3CDTF">2020-06-07T12:46:47Z</dcterms:modified>
</cp:coreProperties>
</file>