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294" r:id="rId3"/>
    <p:sldId id="324" r:id="rId4"/>
    <p:sldId id="396" r:id="rId5"/>
    <p:sldId id="391" r:id="rId6"/>
    <p:sldId id="392" r:id="rId7"/>
    <p:sldId id="393" r:id="rId8"/>
    <p:sldId id="394" r:id="rId9"/>
    <p:sldId id="395" r:id="rId10"/>
    <p:sldId id="397" r:id="rId11"/>
    <p:sldId id="305" r:id="rId12"/>
    <p:sldId id="370" r:id="rId13"/>
    <p:sldId id="314" r:id="rId14"/>
    <p:sldId id="373" r:id="rId15"/>
    <p:sldId id="398" r:id="rId16"/>
    <p:sldId id="399" r:id="rId17"/>
    <p:sldId id="400" r:id="rId18"/>
    <p:sldId id="401" r:id="rId19"/>
    <p:sldId id="379" r:id="rId20"/>
    <p:sldId id="402" r:id="rId21"/>
    <p:sldId id="309" r:id="rId22"/>
    <p:sldId id="357" r:id="rId23"/>
    <p:sldId id="403" r:id="rId24"/>
    <p:sldId id="308" r:id="rId25"/>
    <p:sldId id="267" r:id="rId26"/>
  </p:sldIdLst>
  <p:sldSz cx="9144000" cy="6858000" type="screen4x3"/>
  <p:notesSz cx="6858000" cy="9144000"/>
  <p:embeddedFontLst>
    <p:embeddedFont>
      <p:font typeface="Tuffy-TTF" panose="020B0603060100000000" charset="0"/>
      <p:regular r:id="rId29"/>
      <p:bold r:id="rId30"/>
      <p:italic r:id="rId31"/>
      <p:boldItalic r:id="rId32"/>
    </p:embeddedFont>
    <p:embeddedFont>
      <p:font typeface="Twinkl" pitchFamily="2" charset="0"/>
      <p:regular r:id="rId33"/>
      <p:bold r:id="rId34"/>
    </p:embeddedFont>
    <p:embeddedFont>
      <p:font typeface="Twinkl SemiBold" pitchFamily="2" charset="0"/>
      <p:bold r:id="rId35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EA1231"/>
    <a:srgbClr val="FFFADC"/>
    <a:srgbClr val="EECE9D"/>
    <a:srgbClr val="D4B179"/>
    <a:srgbClr val="EEBCD9"/>
    <a:srgbClr val="FCF9F0"/>
    <a:srgbClr val="CC4894"/>
    <a:srgbClr val="9F73B2"/>
    <a:srgbClr val="004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6357" autoAdjust="0"/>
  </p:normalViewPr>
  <p:slideViewPr>
    <p:cSldViewPr snapToGrid="0">
      <p:cViewPr varScale="1">
        <p:scale>
          <a:sx n="73" d="100"/>
          <a:sy n="73" d="100"/>
        </p:scale>
        <p:origin x="11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52C670-4608-45EF-B8ED-7E457A832A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E42A7-86B5-43E2-9CA9-EB5A2946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FF3C8AF5-3FBC-467D-AEFF-CBF79D2939FC}" type="datetimeFigureOut">
              <a:rPr lang="en-GB"/>
              <a:pPr>
                <a:defRPr/>
              </a:pPr>
              <a:t>07/06/2020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76546-AC25-484A-B964-C6C0FBFD13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89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56AD0E-84F6-4054-A5F8-A22C81C3C5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02453-80DF-4D10-837A-4D31087F84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525B7B7-2BD3-4574-B3EF-5B51BE784719}" type="datetimeFigureOut">
              <a:rPr lang="en-GB"/>
              <a:pPr>
                <a:defRPr/>
              </a:pPr>
              <a:t>07/06/2020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F264E3-8450-4DF4-89F8-EE62D34776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B0147E-8725-48D1-AD68-37F8A24CA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1EC83-CEDC-4D02-8B53-A8E47D70D9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44B2C-6524-48F4-B72E-FC21AB18D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54E34CD-3D36-42B2-8ECF-92F24CC8C1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292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9F7D245-22A7-4EF9-86C5-15D7A915D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9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CAB72E8-54FC-49FF-AA2C-61FC402D75D9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09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04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solidFill>
          <a:srgbClr val="EECE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A3731F07-719A-4A4B-B03D-B8CCB32935D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70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DEEF37A-F3FB-4C05-95A5-41F1C998D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8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1D123C-948A-44C7-9EBE-989A0BF3B5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B51D91-980F-4B63-94A3-04A8D5921C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1" r:id="rId4"/>
    <p:sldLayoutId id="2147483736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5.png"/><Relationship Id="rId7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F1594AB-9D18-4E56-8FCE-98F0D871DBAE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B28A4E-0966-46C1-9909-C1A9806A9E18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16909B5-4F79-46E9-B83F-2B45721E47B5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89E662DF-56CF-4432-984E-A5C15F6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Today, we are recapping…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A9921-2DC0-4EF5-BEFB-D6582B63808E}"/>
              </a:ext>
            </a:extLst>
          </p:cNvPr>
          <p:cNvSpPr txBox="1"/>
          <p:nvPr/>
        </p:nvSpPr>
        <p:spPr>
          <a:xfrm>
            <a:off x="457200" y="1646090"/>
            <a:ext cx="19621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/>
              <a:t>sh</a:t>
            </a:r>
            <a:endParaRPr lang="en-GB" sz="115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F19D52-31FD-4D20-863B-018B3AE49CDC}"/>
              </a:ext>
            </a:extLst>
          </p:cNvPr>
          <p:cNvSpPr txBox="1"/>
          <p:nvPr/>
        </p:nvSpPr>
        <p:spPr>
          <a:xfrm>
            <a:off x="2546075" y="1646090"/>
            <a:ext cx="19621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/>
              <a:t>th</a:t>
            </a:r>
            <a:endParaRPr lang="en-GB" sz="115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91C0B4-91C5-4CDE-8B5E-5C85DC4F82FA}"/>
              </a:ext>
            </a:extLst>
          </p:cNvPr>
          <p:cNvSpPr txBox="1"/>
          <p:nvPr/>
        </p:nvSpPr>
        <p:spPr>
          <a:xfrm>
            <a:off x="4634950" y="1646090"/>
            <a:ext cx="19621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/>
              <a:t>th</a:t>
            </a:r>
            <a:endParaRPr lang="en-GB" sz="115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398E61-4B0F-4DE3-912E-448A9C23FF10}"/>
              </a:ext>
            </a:extLst>
          </p:cNvPr>
          <p:cNvSpPr txBox="1"/>
          <p:nvPr/>
        </p:nvSpPr>
        <p:spPr>
          <a:xfrm>
            <a:off x="6723825" y="1646090"/>
            <a:ext cx="19621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/>
              <a:t>ng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9D5FD2-0D46-447D-B8E9-17DFA61E2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6" y="4306935"/>
            <a:ext cx="1475360" cy="4633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62838A-C7B3-4455-BC2E-0B4C3A04B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199" y="4091140"/>
            <a:ext cx="1298561" cy="8474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DEE2B78-F059-4386-915C-B2E9F0AC9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36" y="3990546"/>
            <a:ext cx="1097375" cy="10486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369D5B3-5678-44F8-8E02-EEAE1A94F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51" y="3885779"/>
            <a:ext cx="1018120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BAE958-1D66-4A65-81E5-50FADE063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7" y="587014"/>
            <a:ext cx="8038245" cy="5683968"/>
          </a:xfrm>
          <a:prstGeom prst="roundRect">
            <a:avLst>
              <a:gd name="adj" fmla="val 2877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5AFADF5-4D7E-45B8-A7E7-DD298C613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096" y="1600041"/>
            <a:ext cx="1127858" cy="36579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92BEBD-184E-4C42-B33A-203824326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741" y="1911828"/>
            <a:ext cx="1426588" cy="36579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E9FF73-5167-4B93-BE1D-701EDE7F8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420" y="1911828"/>
            <a:ext cx="1286367" cy="36579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962526"/>
            <a:ext cx="7775575" cy="121443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We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n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 to go to the big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sh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op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looked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 the f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cupboards.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 put on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their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c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oa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ts and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shoes while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 got the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carrier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bags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ready.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F37D3D-F746-42F6-A091-0BCAC3E1F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7" y="587014"/>
            <a:ext cx="8038245" cy="5683968"/>
          </a:xfrm>
          <a:prstGeom prst="roundRect">
            <a:avLst>
              <a:gd name="adj" fmla="val 2877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F659AFE-7A0C-4F46-BE72-685150930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470" y="1815721"/>
            <a:ext cx="4109060" cy="288365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508205"/>
            <a:ext cx="7775575" cy="166875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On the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way,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drew pictures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of the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igh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n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Can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we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have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fi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sh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f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tea?”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.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Fi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sh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is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my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favourite!”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Of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course,”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564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972 L 0.00399 0.00972 C 0.00087 0.01019 -0.00226 0.01181 -0.00538 0.01111 C -0.00642 0.01065 -0.00747 0.00694 -0.00642 0.00694 C -0.00521 0.00694 -0.00503 0.00972 -0.00434 0.01111 C -0.0033 0.01065 -0.00226 0.00995 -0.00122 0.00972 C 0.00052 0.00903 0.00243 0.00949 0.00399 0.00833 C 0.00521 0.00741 0.00608 0.00231 0.00608 0.00417 C 0.00608 0.00694 0.00399 0.0125 0.00399 0.0125 C 0.00191 0.01204 -0.00069 0.01296 -0.00226 0.01111 C -0.00382 0.00903 -0.00434 0.00278 -0.00434 0.00278 C -0.00469 0.00463 -0.00642 0.00694 -0.00538 0.00833 C -0.00451 0.00949 -0.00451 0.00417 -0.0033 0.00417 C -0.00208 0.00417 -0.00191 0.00694 -0.00122 0.00833 C -0.00017 0.00787 0.00122 0.0081 0.00191 0.00694 C 0.00278 0.00532 0.00156 0.00185 0.00295 0.00139 C 0.00417 0.00069 0.0059 0.00903 0.00608 0.00972 C 0.00573 0.01111 0.00608 0.01319 0.00503 0.01389 C 0.00382 0.01458 0.00226 0.01273 0.00087 0.0125 C -0.00122 0.01181 -0.0033 0.01157 -0.00538 0.01111 C -0.00503 0.0088 -0.00573 0.00532 -0.00434 0.00417 C -0.0033 0.00324 -0.00347 0.00833 -0.00226 0.00833 C -0.00104 0.00833 -0.00087 0.00556 -0.00017 0.00417 C 0 0.0044 0.00347 0.0125 0.00503 0.01111 C 0.00642 0.00972 0.00573 0.00648 0.00608 0.00417 C 0.00642 0.00556 0.00938 0.0125 0.00399 0.01111 C 0.00278 0.01065 0.0026 0.00833 0.00191 0.00694 C 0.00156 0.00833 0.00174 0.00995 0.00087 0.01111 C 0.00017 0.01204 -0.00122 0.01296 -0.00226 0.0125 C -0.00347 0.01181 -0.00521 0.00949 -0.00434 0.00833 C -0.00347 0.00718 -0.00226 0.01019 -0.00122 0.01111 C -0.00087 0.00972 -0.00122 0.00694 -0.00017 0.00694 C 0.00139 0.00694 0.00174 0.01204 0.00295 0.01111 C 0.00486 0.00949 0.00503 0.00278 0.00503 0.00278 C 0.00469 0.00602 0.00556 0.00972 0.00399 0.0125 C 0.0033 0.01389 0.00313 0.00833 0.00191 0.00833 C 0.00069 0.00833 -0.00069 0.01088 -0.00017 0.0125 C 0.00035 0.01366 0.00191 0.01157 0.00295 0.01111 C 0.00295 0.01111 0.00434 0.00185 0.00712 0.00556 L 0.00295 0.01111 C 0.00035 0.00069 0.00365 0.01111 0.00087 0.0125 C -0.00035 0.01296 -0.00122 0.00995 -0.00122 0.00833 C -0.00122 0.00741 0.00313 0.00949 0.00399 0.00972 Z " pathEditMode="relative" ptsTypes="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>
            <a:extLst>
              <a:ext uri="{FF2B5EF4-FFF2-40B4-BE49-F238E27FC236}">
                <a16:creationId xmlns:a16="http://schemas.microsoft.com/office/drawing/2014/main" id="{AB9BE308-6EB2-4BCB-9242-1EA89F48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Shopping List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7CCA6-EBFD-432C-8673-797EEB75944C}"/>
              </a:ext>
            </a:extLst>
          </p:cNvPr>
          <p:cNvSpPr/>
          <p:nvPr/>
        </p:nvSpPr>
        <p:spPr>
          <a:xfrm>
            <a:off x="760776" y="1473201"/>
            <a:ext cx="7612922" cy="869406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 and Sam have drawn some pictures of what they need from the shop. Can you help to write a word to match?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818042" y="227397"/>
            <a:ext cx="1325970" cy="504056"/>
            <a:chOff x="7812504" y="1700808"/>
            <a:chExt cx="1368008" cy="504056"/>
          </a:xfrm>
          <a:solidFill>
            <a:srgbClr val="CC4894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7812504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083540" y="1700808"/>
              <a:ext cx="109697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334D86D-A33A-4E86-9B3E-4D56D5109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492" y="2473667"/>
            <a:ext cx="3883489" cy="38347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F132B66-DE99-4E77-9A57-110372B3DC5A}"/>
              </a:ext>
            </a:extLst>
          </p:cNvPr>
          <p:cNvGrpSpPr/>
          <p:nvPr/>
        </p:nvGrpSpPr>
        <p:grpSpPr>
          <a:xfrm>
            <a:off x="7818042" y="227397"/>
            <a:ext cx="1325970" cy="504056"/>
            <a:chOff x="7812504" y="1700808"/>
            <a:chExt cx="1368008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3DBD98-3883-4CCC-BA1B-0F1798926C3F}"/>
                </a:ext>
              </a:extLst>
            </p:cNvPr>
            <p:cNvSpPr/>
            <p:nvPr/>
          </p:nvSpPr>
          <p:spPr>
            <a:xfrm>
              <a:off x="7812504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547CD2-065E-4797-9969-6954B44B0D2A}"/>
                </a:ext>
              </a:extLst>
            </p:cNvPr>
            <p:cNvSpPr/>
            <p:nvPr/>
          </p:nvSpPr>
          <p:spPr>
            <a:xfrm>
              <a:off x="8083540" y="1700808"/>
              <a:ext cx="109697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5" name="Show button">
            <a:extLst>
              <a:ext uri="{FF2B5EF4-FFF2-40B4-BE49-F238E27FC236}">
                <a16:creationId xmlns:a16="http://schemas.microsoft.com/office/drawing/2014/main" id="{7CB5A6F7-6083-4008-B813-0BA6E71E320B}"/>
              </a:ext>
            </a:extLst>
          </p:cNvPr>
          <p:cNvGrpSpPr>
            <a:grpSpLocks/>
          </p:cNvGrpSpPr>
          <p:nvPr/>
        </p:nvGrpSpPr>
        <p:grpSpPr bwMode="auto">
          <a:xfrm>
            <a:off x="5848349" y="5592763"/>
            <a:ext cx="2670176" cy="666750"/>
            <a:chOff x="5745322" y="5534675"/>
            <a:chExt cx="2668585" cy="666848"/>
          </a:xfrm>
        </p:grpSpPr>
        <p:sp>
          <p:nvSpPr>
            <p:cNvPr id="20" name="Rectangle: Rounded Corners 18">
              <a:extLst>
                <a:ext uri="{FF2B5EF4-FFF2-40B4-BE49-F238E27FC236}">
                  <a16:creationId xmlns:a16="http://schemas.microsoft.com/office/drawing/2014/main" id="{AC83CC35-13C4-4E2B-B461-864B14B2B812}"/>
                </a:ext>
              </a:extLst>
            </p:cNvPr>
            <p:cNvSpPr/>
            <p:nvPr/>
          </p:nvSpPr>
          <p:spPr>
            <a:xfrm>
              <a:off x="5745322" y="5650579"/>
              <a:ext cx="2268774" cy="431863"/>
            </a:xfrm>
            <a:prstGeom prst="roundRect">
              <a:avLst>
                <a:gd name="adj" fmla="val 50000"/>
              </a:avLst>
            </a:prstGeom>
            <a:solidFill>
              <a:srgbClr val="CC489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Show Suggestion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AFE3EAC-7E5B-4BB1-B4EB-F3894468B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4894"/>
              </a:solidFill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F9E6CC-FEA7-4FB0-8A32-F7D61FE204D7}"/>
              </a:ext>
            </a:extLst>
          </p:cNvPr>
          <p:cNvGrpSpPr/>
          <p:nvPr/>
        </p:nvGrpSpPr>
        <p:grpSpPr>
          <a:xfrm>
            <a:off x="3193973" y="4163635"/>
            <a:ext cx="2756054" cy="1188541"/>
            <a:chOff x="719572" y="4100439"/>
            <a:chExt cx="7830455" cy="91273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A2EBDB1-B5F9-448A-B5AE-832A6716154A}"/>
                </a:ext>
              </a:extLst>
            </p:cNvPr>
            <p:cNvSpPr/>
            <p:nvPr/>
          </p:nvSpPr>
          <p:spPr>
            <a:xfrm>
              <a:off x="719572" y="4100439"/>
              <a:ext cx="7830455" cy="912737"/>
            </a:xfrm>
            <a:prstGeom prst="roundRect">
              <a:avLst>
                <a:gd name="adj" fmla="val 1003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GB" sz="2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9" name="Speech Bubble">
              <a:extLst>
                <a:ext uri="{FF2B5EF4-FFF2-40B4-BE49-F238E27FC236}">
                  <a16:creationId xmlns:a16="http://schemas.microsoft.com/office/drawing/2014/main" id="{F3B956BD-9439-4158-91E6-83546E2D5BE2}"/>
                </a:ext>
              </a:extLst>
            </p:cNvPr>
            <p:cNvSpPr/>
            <p:nvPr/>
          </p:nvSpPr>
          <p:spPr>
            <a:xfrm>
              <a:off x="719572" y="4121075"/>
              <a:ext cx="7704856" cy="792088"/>
            </a:xfrm>
            <a:prstGeom prst="wedgeRoundRectCallout">
              <a:avLst>
                <a:gd name="adj1" fmla="val -49935"/>
                <a:gd name="adj2" fmla="val 2040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  <a:latin typeface="Twinkl" pitchFamily="50" charset="0"/>
                </a:rPr>
                <a:t>fish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39580C0-073C-453B-A4BB-80EC6BF43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728" y="1117754"/>
            <a:ext cx="5718544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F132B66-DE99-4E77-9A57-110372B3DC5A}"/>
              </a:ext>
            </a:extLst>
          </p:cNvPr>
          <p:cNvGrpSpPr/>
          <p:nvPr/>
        </p:nvGrpSpPr>
        <p:grpSpPr>
          <a:xfrm>
            <a:off x="7818042" y="227397"/>
            <a:ext cx="1325970" cy="504056"/>
            <a:chOff x="7812504" y="1700808"/>
            <a:chExt cx="1368008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3DBD98-3883-4CCC-BA1B-0F1798926C3F}"/>
                </a:ext>
              </a:extLst>
            </p:cNvPr>
            <p:cNvSpPr/>
            <p:nvPr/>
          </p:nvSpPr>
          <p:spPr>
            <a:xfrm>
              <a:off x="7812504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547CD2-065E-4797-9969-6954B44B0D2A}"/>
                </a:ext>
              </a:extLst>
            </p:cNvPr>
            <p:cNvSpPr/>
            <p:nvPr/>
          </p:nvSpPr>
          <p:spPr>
            <a:xfrm>
              <a:off x="8083540" y="1700808"/>
              <a:ext cx="109697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5" name="Show button">
            <a:extLst>
              <a:ext uri="{FF2B5EF4-FFF2-40B4-BE49-F238E27FC236}">
                <a16:creationId xmlns:a16="http://schemas.microsoft.com/office/drawing/2014/main" id="{7CB5A6F7-6083-4008-B813-0BA6E71E320B}"/>
              </a:ext>
            </a:extLst>
          </p:cNvPr>
          <p:cNvGrpSpPr>
            <a:grpSpLocks/>
          </p:cNvGrpSpPr>
          <p:nvPr/>
        </p:nvGrpSpPr>
        <p:grpSpPr bwMode="auto">
          <a:xfrm>
            <a:off x="5848349" y="5592763"/>
            <a:ext cx="2670176" cy="666750"/>
            <a:chOff x="5745322" y="5534675"/>
            <a:chExt cx="2668585" cy="666848"/>
          </a:xfrm>
        </p:grpSpPr>
        <p:sp>
          <p:nvSpPr>
            <p:cNvPr id="20" name="Rectangle: Rounded Corners 18">
              <a:extLst>
                <a:ext uri="{FF2B5EF4-FFF2-40B4-BE49-F238E27FC236}">
                  <a16:creationId xmlns:a16="http://schemas.microsoft.com/office/drawing/2014/main" id="{AC83CC35-13C4-4E2B-B461-864B14B2B812}"/>
                </a:ext>
              </a:extLst>
            </p:cNvPr>
            <p:cNvSpPr/>
            <p:nvPr/>
          </p:nvSpPr>
          <p:spPr>
            <a:xfrm>
              <a:off x="5745322" y="5650579"/>
              <a:ext cx="2268774" cy="431863"/>
            </a:xfrm>
            <a:prstGeom prst="roundRect">
              <a:avLst>
                <a:gd name="adj" fmla="val 50000"/>
              </a:avLst>
            </a:prstGeom>
            <a:solidFill>
              <a:srgbClr val="CC489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Show Suggestion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AFE3EAC-7E5B-4BB1-B4EB-F3894468B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4894"/>
              </a:solidFill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F9E6CC-FEA7-4FB0-8A32-F7D61FE204D7}"/>
              </a:ext>
            </a:extLst>
          </p:cNvPr>
          <p:cNvGrpSpPr/>
          <p:nvPr/>
        </p:nvGrpSpPr>
        <p:grpSpPr>
          <a:xfrm>
            <a:off x="3193973" y="4163635"/>
            <a:ext cx="2756054" cy="1113040"/>
            <a:chOff x="719572" y="4100439"/>
            <a:chExt cx="7830455" cy="91273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A2EBDB1-B5F9-448A-B5AE-832A6716154A}"/>
                </a:ext>
              </a:extLst>
            </p:cNvPr>
            <p:cNvSpPr/>
            <p:nvPr/>
          </p:nvSpPr>
          <p:spPr>
            <a:xfrm>
              <a:off x="719572" y="4100439"/>
              <a:ext cx="7830455" cy="912737"/>
            </a:xfrm>
            <a:prstGeom prst="roundRect">
              <a:avLst>
                <a:gd name="adj" fmla="val 1003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GB" sz="2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9" name="Speech Bubble">
              <a:extLst>
                <a:ext uri="{FF2B5EF4-FFF2-40B4-BE49-F238E27FC236}">
                  <a16:creationId xmlns:a16="http://schemas.microsoft.com/office/drawing/2014/main" id="{F3B956BD-9439-4158-91E6-83546E2D5BE2}"/>
                </a:ext>
              </a:extLst>
            </p:cNvPr>
            <p:cNvSpPr/>
            <p:nvPr/>
          </p:nvSpPr>
          <p:spPr>
            <a:xfrm>
              <a:off x="719572" y="4121075"/>
              <a:ext cx="7704856" cy="792088"/>
            </a:xfrm>
            <a:prstGeom prst="wedgeRoundRectCallout">
              <a:avLst>
                <a:gd name="adj1" fmla="val -49935"/>
                <a:gd name="adj2" fmla="val 2040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  <a:latin typeface="Twinkl" pitchFamily="50" charset="0"/>
                </a:rPr>
                <a:t>mash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E79EE1B-D915-4E06-874E-4E3A05243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675" y="791590"/>
            <a:ext cx="3072650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F132B66-DE99-4E77-9A57-110372B3DC5A}"/>
              </a:ext>
            </a:extLst>
          </p:cNvPr>
          <p:cNvGrpSpPr/>
          <p:nvPr/>
        </p:nvGrpSpPr>
        <p:grpSpPr>
          <a:xfrm>
            <a:off x="7818042" y="227397"/>
            <a:ext cx="1325970" cy="504056"/>
            <a:chOff x="7812504" y="1700808"/>
            <a:chExt cx="1368008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3DBD98-3883-4CCC-BA1B-0F1798926C3F}"/>
                </a:ext>
              </a:extLst>
            </p:cNvPr>
            <p:cNvSpPr/>
            <p:nvPr/>
          </p:nvSpPr>
          <p:spPr>
            <a:xfrm>
              <a:off x="7812504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547CD2-065E-4797-9969-6954B44B0D2A}"/>
                </a:ext>
              </a:extLst>
            </p:cNvPr>
            <p:cNvSpPr/>
            <p:nvPr/>
          </p:nvSpPr>
          <p:spPr>
            <a:xfrm>
              <a:off x="8083540" y="1700808"/>
              <a:ext cx="109697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5" name="Show button">
            <a:extLst>
              <a:ext uri="{FF2B5EF4-FFF2-40B4-BE49-F238E27FC236}">
                <a16:creationId xmlns:a16="http://schemas.microsoft.com/office/drawing/2014/main" id="{7CB5A6F7-6083-4008-B813-0BA6E71E320B}"/>
              </a:ext>
            </a:extLst>
          </p:cNvPr>
          <p:cNvGrpSpPr>
            <a:grpSpLocks/>
          </p:cNvGrpSpPr>
          <p:nvPr/>
        </p:nvGrpSpPr>
        <p:grpSpPr bwMode="auto">
          <a:xfrm>
            <a:off x="5848349" y="5592763"/>
            <a:ext cx="2670176" cy="666750"/>
            <a:chOff x="5745322" y="5534675"/>
            <a:chExt cx="2668585" cy="666848"/>
          </a:xfrm>
        </p:grpSpPr>
        <p:sp>
          <p:nvSpPr>
            <p:cNvPr id="20" name="Rectangle: Rounded Corners 18">
              <a:extLst>
                <a:ext uri="{FF2B5EF4-FFF2-40B4-BE49-F238E27FC236}">
                  <a16:creationId xmlns:a16="http://schemas.microsoft.com/office/drawing/2014/main" id="{AC83CC35-13C4-4E2B-B461-864B14B2B812}"/>
                </a:ext>
              </a:extLst>
            </p:cNvPr>
            <p:cNvSpPr/>
            <p:nvPr/>
          </p:nvSpPr>
          <p:spPr>
            <a:xfrm>
              <a:off x="5745322" y="5650579"/>
              <a:ext cx="2268774" cy="431863"/>
            </a:xfrm>
            <a:prstGeom prst="roundRect">
              <a:avLst>
                <a:gd name="adj" fmla="val 50000"/>
              </a:avLst>
            </a:prstGeom>
            <a:solidFill>
              <a:srgbClr val="CC489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Show Suggestion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AFE3EAC-7E5B-4BB1-B4EB-F3894468B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4894"/>
              </a:solidFill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F9E6CC-FEA7-4FB0-8A32-F7D61FE204D7}"/>
              </a:ext>
            </a:extLst>
          </p:cNvPr>
          <p:cNvGrpSpPr/>
          <p:nvPr/>
        </p:nvGrpSpPr>
        <p:grpSpPr>
          <a:xfrm>
            <a:off x="3193973" y="4163635"/>
            <a:ext cx="2756054" cy="1180152"/>
            <a:chOff x="719572" y="4100439"/>
            <a:chExt cx="7830455" cy="91273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A2EBDB1-B5F9-448A-B5AE-832A6716154A}"/>
                </a:ext>
              </a:extLst>
            </p:cNvPr>
            <p:cNvSpPr/>
            <p:nvPr/>
          </p:nvSpPr>
          <p:spPr>
            <a:xfrm>
              <a:off x="719572" y="4100439"/>
              <a:ext cx="7830455" cy="912737"/>
            </a:xfrm>
            <a:prstGeom prst="roundRect">
              <a:avLst>
                <a:gd name="adj" fmla="val 1003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GB" sz="2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9" name="Speech Bubble">
              <a:extLst>
                <a:ext uri="{FF2B5EF4-FFF2-40B4-BE49-F238E27FC236}">
                  <a16:creationId xmlns:a16="http://schemas.microsoft.com/office/drawing/2014/main" id="{F3B956BD-9439-4158-91E6-83546E2D5BE2}"/>
                </a:ext>
              </a:extLst>
            </p:cNvPr>
            <p:cNvSpPr/>
            <p:nvPr/>
          </p:nvSpPr>
          <p:spPr>
            <a:xfrm>
              <a:off x="719572" y="4121075"/>
              <a:ext cx="7704856" cy="792088"/>
            </a:xfrm>
            <a:prstGeom prst="wedgeRoundRectCallout">
              <a:avLst>
                <a:gd name="adj1" fmla="val -49935"/>
                <a:gd name="adj2" fmla="val 2040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  <a:latin typeface="Twinkl" pitchFamily="50" charset="0"/>
                </a:rPr>
                <a:t>shell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9847327-5967-4304-AE1A-1B3DC8382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261" y="881258"/>
            <a:ext cx="3377477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F132B66-DE99-4E77-9A57-110372B3DC5A}"/>
              </a:ext>
            </a:extLst>
          </p:cNvPr>
          <p:cNvGrpSpPr/>
          <p:nvPr/>
        </p:nvGrpSpPr>
        <p:grpSpPr>
          <a:xfrm>
            <a:off x="7818042" y="227397"/>
            <a:ext cx="1325970" cy="504056"/>
            <a:chOff x="7812504" y="1700808"/>
            <a:chExt cx="1368008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3DBD98-3883-4CCC-BA1B-0F1798926C3F}"/>
                </a:ext>
              </a:extLst>
            </p:cNvPr>
            <p:cNvSpPr/>
            <p:nvPr/>
          </p:nvSpPr>
          <p:spPr>
            <a:xfrm>
              <a:off x="7812504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547CD2-065E-4797-9969-6954B44B0D2A}"/>
                </a:ext>
              </a:extLst>
            </p:cNvPr>
            <p:cNvSpPr/>
            <p:nvPr/>
          </p:nvSpPr>
          <p:spPr>
            <a:xfrm>
              <a:off x="8083540" y="1700808"/>
              <a:ext cx="109697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5" name="Show button">
            <a:extLst>
              <a:ext uri="{FF2B5EF4-FFF2-40B4-BE49-F238E27FC236}">
                <a16:creationId xmlns:a16="http://schemas.microsoft.com/office/drawing/2014/main" id="{7CB5A6F7-6083-4008-B813-0BA6E71E320B}"/>
              </a:ext>
            </a:extLst>
          </p:cNvPr>
          <p:cNvGrpSpPr>
            <a:grpSpLocks/>
          </p:cNvGrpSpPr>
          <p:nvPr/>
        </p:nvGrpSpPr>
        <p:grpSpPr bwMode="auto">
          <a:xfrm>
            <a:off x="5848349" y="5592763"/>
            <a:ext cx="2670176" cy="666750"/>
            <a:chOff x="5745322" y="5534675"/>
            <a:chExt cx="2668585" cy="666848"/>
          </a:xfrm>
        </p:grpSpPr>
        <p:sp>
          <p:nvSpPr>
            <p:cNvPr id="20" name="Rectangle: Rounded Corners 18">
              <a:extLst>
                <a:ext uri="{FF2B5EF4-FFF2-40B4-BE49-F238E27FC236}">
                  <a16:creationId xmlns:a16="http://schemas.microsoft.com/office/drawing/2014/main" id="{AC83CC35-13C4-4E2B-B461-864B14B2B812}"/>
                </a:ext>
              </a:extLst>
            </p:cNvPr>
            <p:cNvSpPr/>
            <p:nvPr/>
          </p:nvSpPr>
          <p:spPr>
            <a:xfrm>
              <a:off x="5745322" y="5650579"/>
              <a:ext cx="2268774" cy="431863"/>
            </a:xfrm>
            <a:prstGeom prst="roundRect">
              <a:avLst>
                <a:gd name="adj" fmla="val 50000"/>
              </a:avLst>
            </a:prstGeom>
            <a:solidFill>
              <a:srgbClr val="CC489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Show Suggestion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AFE3EAC-7E5B-4BB1-B4EB-F3894468B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4894"/>
              </a:solidFill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F9E6CC-FEA7-4FB0-8A32-F7D61FE204D7}"/>
              </a:ext>
            </a:extLst>
          </p:cNvPr>
          <p:cNvGrpSpPr/>
          <p:nvPr/>
        </p:nvGrpSpPr>
        <p:grpSpPr>
          <a:xfrm>
            <a:off x="2007964" y="4140555"/>
            <a:ext cx="5128069" cy="1144509"/>
            <a:chOff x="719572" y="4100438"/>
            <a:chExt cx="7830455" cy="99682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A2EBDB1-B5F9-448A-B5AE-832A6716154A}"/>
                </a:ext>
              </a:extLst>
            </p:cNvPr>
            <p:cNvSpPr/>
            <p:nvPr/>
          </p:nvSpPr>
          <p:spPr>
            <a:xfrm>
              <a:off x="719572" y="4100438"/>
              <a:ext cx="7830455" cy="996827"/>
            </a:xfrm>
            <a:prstGeom prst="roundRect">
              <a:avLst>
                <a:gd name="adj" fmla="val 1003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GB" sz="2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9" name="Speech Bubble">
              <a:extLst>
                <a:ext uri="{FF2B5EF4-FFF2-40B4-BE49-F238E27FC236}">
                  <a16:creationId xmlns:a16="http://schemas.microsoft.com/office/drawing/2014/main" id="{F3B956BD-9439-4158-91E6-83546E2D5BE2}"/>
                </a:ext>
              </a:extLst>
            </p:cNvPr>
            <p:cNvSpPr/>
            <p:nvPr/>
          </p:nvSpPr>
          <p:spPr>
            <a:xfrm>
              <a:off x="719572" y="4121075"/>
              <a:ext cx="7704855" cy="792088"/>
            </a:xfrm>
            <a:prstGeom prst="wedgeRoundRectCallout">
              <a:avLst>
                <a:gd name="adj1" fmla="val -49935"/>
                <a:gd name="adj2" fmla="val 2040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  <a:latin typeface="Twinkl" pitchFamily="50" charset="0"/>
                </a:rPr>
                <a:t>chicken thigh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D67C254-E2C2-48DA-ABD8-3E0200EDB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993" y="691377"/>
            <a:ext cx="3664014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F132B66-DE99-4E77-9A57-110372B3DC5A}"/>
              </a:ext>
            </a:extLst>
          </p:cNvPr>
          <p:cNvGrpSpPr/>
          <p:nvPr/>
        </p:nvGrpSpPr>
        <p:grpSpPr>
          <a:xfrm>
            <a:off x="7818042" y="227397"/>
            <a:ext cx="1325970" cy="504056"/>
            <a:chOff x="7812504" y="1700808"/>
            <a:chExt cx="1368008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3DBD98-3883-4CCC-BA1B-0F1798926C3F}"/>
                </a:ext>
              </a:extLst>
            </p:cNvPr>
            <p:cNvSpPr/>
            <p:nvPr/>
          </p:nvSpPr>
          <p:spPr>
            <a:xfrm>
              <a:off x="7812504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547CD2-065E-4797-9969-6954B44B0D2A}"/>
                </a:ext>
              </a:extLst>
            </p:cNvPr>
            <p:cNvSpPr/>
            <p:nvPr/>
          </p:nvSpPr>
          <p:spPr>
            <a:xfrm>
              <a:off x="8083540" y="1700808"/>
              <a:ext cx="109697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5" name="Show button">
            <a:extLst>
              <a:ext uri="{FF2B5EF4-FFF2-40B4-BE49-F238E27FC236}">
                <a16:creationId xmlns:a16="http://schemas.microsoft.com/office/drawing/2014/main" id="{7CB5A6F7-6083-4008-B813-0BA6E71E320B}"/>
              </a:ext>
            </a:extLst>
          </p:cNvPr>
          <p:cNvGrpSpPr>
            <a:grpSpLocks/>
          </p:cNvGrpSpPr>
          <p:nvPr/>
        </p:nvGrpSpPr>
        <p:grpSpPr bwMode="auto">
          <a:xfrm>
            <a:off x="5848349" y="5592763"/>
            <a:ext cx="2670176" cy="666750"/>
            <a:chOff x="5745322" y="5534675"/>
            <a:chExt cx="2668585" cy="666848"/>
          </a:xfrm>
        </p:grpSpPr>
        <p:sp>
          <p:nvSpPr>
            <p:cNvPr id="20" name="Rectangle: Rounded Corners 18">
              <a:extLst>
                <a:ext uri="{FF2B5EF4-FFF2-40B4-BE49-F238E27FC236}">
                  <a16:creationId xmlns:a16="http://schemas.microsoft.com/office/drawing/2014/main" id="{AC83CC35-13C4-4E2B-B461-864B14B2B812}"/>
                </a:ext>
              </a:extLst>
            </p:cNvPr>
            <p:cNvSpPr/>
            <p:nvPr/>
          </p:nvSpPr>
          <p:spPr>
            <a:xfrm>
              <a:off x="5745322" y="5650579"/>
              <a:ext cx="2268774" cy="431863"/>
            </a:xfrm>
            <a:prstGeom prst="roundRect">
              <a:avLst>
                <a:gd name="adj" fmla="val 50000"/>
              </a:avLst>
            </a:prstGeom>
            <a:solidFill>
              <a:srgbClr val="CC489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Show Suggestion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AFE3EAC-7E5B-4BB1-B4EB-F3894468B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4894"/>
              </a:solidFill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F9E6CC-FEA7-4FB0-8A32-F7D61FE204D7}"/>
              </a:ext>
            </a:extLst>
          </p:cNvPr>
          <p:cNvGrpSpPr/>
          <p:nvPr/>
        </p:nvGrpSpPr>
        <p:grpSpPr>
          <a:xfrm>
            <a:off x="2618468" y="4140551"/>
            <a:ext cx="3907061" cy="1203236"/>
            <a:chOff x="719572" y="4100438"/>
            <a:chExt cx="7830455" cy="90618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A2EBDB1-B5F9-448A-B5AE-832A6716154A}"/>
                </a:ext>
              </a:extLst>
            </p:cNvPr>
            <p:cNvSpPr/>
            <p:nvPr/>
          </p:nvSpPr>
          <p:spPr>
            <a:xfrm>
              <a:off x="719572" y="4100438"/>
              <a:ext cx="7830455" cy="906185"/>
            </a:xfrm>
            <a:prstGeom prst="roundRect">
              <a:avLst>
                <a:gd name="adj" fmla="val 1003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GB" sz="2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9" name="Speech Bubble">
              <a:extLst>
                <a:ext uri="{FF2B5EF4-FFF2-40B4-BE49-F238E27FC236}">
                  <a16:creationId xmlns:a16="http://schemas.microsoft.com/office/drawing/2014/main" id="{F3B956BD-9439-4158-91E6-83546E2D5BE2}"/>
                </a:ext>
              </a:extLst>
            </p:cNvPr>
            <p:cNvSpPr/>
            <p:nvPr/>
          </p:nvSpPr>
          <p:spPr>
            <a:xfrm>
              <a:off x="719572" y="4121075"/>
              <a:ext cx="7704855" cy="792088"/>
            </a:xfrm>
            <a:prstGeom prst="wedgeRoundRectCallout">
              <a:avLst>
                <a:gd name="adj1" fmla="val -49935"/>
                <a:gd name="adj2" fmla="val 2040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  <a:latin typeface="Twinkl" pitchFamily="50" charset="0"/>
                </a:rPr>
                <a:t>bath soap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01189BA-B56A-4317-8C00-78E7BAE4F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427" y="797306"/>
            <a:ext cx="3609145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7" y="587014"/>
            <a:ext cx="8038245" cy="5683968"/>
          </a:xfrm>
          <a:prstGeom prst="roundRect">
            <a:avLst>
              <a:gd name="adj" fmla="val 2877"/>
            </a:avLst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08944C3-1F09-4332-86FD-76D354B55C8F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CC4894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21A32D-F0D8-4BDC-ACBD-9A2ADE7638B0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9A5DA1C-0DBF-4956-8A21-5E7DFCAB7864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03A0F6-F756-4C71-A099-74CB9AC94425}"/>
              </a:ext>
            </a:extLst>
          </p:cNvPr>
          <p:cNvCxnSpPr/>
          <p:nvPr/>
        </p:nvCxnSpPr>
        <p:spPr>
          <a:xfrm flipV="1">
            <a:off x="7728156" y="4859788"/>
            <a:ext cx="0" cy="1030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0FB23E5-2C3B-48C9-B660-9E58A3EFD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93" y="669569"/>
            <a:ext cx="1383912" cy="39993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0CB739-D113-4765-98B7-600516CFB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345" y="669568"/>
            <a:ext cx="1554615" cy="39993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34CC12-106B-43B8-8B85-AF657DBE0B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226"/>
          <a:stretch/>
        </p:blipFill>
        <p:spPr>
          <a:xfrm>
            <a:off x="4358833" y="731453"/>
            <a:ext cx="2121408" cy="55395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71CAB3C-43BC-4F28-B030-6C0189B81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8513" y="2777297"/>
            <a:ext cx="2493480" cy="16094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DDF9E7-8E12-4459-AB31-E9EC76A2C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093" y="1696519"/>
            <a:ext cx="3743268" cy="339576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859788"/>
            <a:ext cx="7775575" cy="1317175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helped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 to get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everything they needed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 put 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carefully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 the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trolley.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even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got a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special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lo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cake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f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or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de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sser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018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8195" name="Picture 2">
            <a:extLst>
              <a:ext uri="{FF2B5EF4-FFF2-40B4-BE49-F238E27FC236}">
                <a16:creationId xmlns:a16="http://schemas.microsoft.com/office/drawing/2014/main" id="{9191D0DD-7212-4567-92F8-228A39D8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21367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B0FD30A9-908E-473F-AF28-4DCBED034711}"/>
              </a:ext>
            </a:extLst>
          </p:cNvPr>
          <p:cNvSpPr/>
          <p:nvPr/>
        </p:nvSpPr>
        <p:spPr>
          <a:xfrm>
            <a:off x="1979613" y="908050"/>
            <a:ext cx="5832747" cy="896938"/>
          </a:xfrm>
          <a:prstGeom prst="wedgeRoundRectCallout">
            <a:avLst>
              <a:gd name="adj1" fmla="val -52590"/>
              <a:gd name="adj2" fmla="val 1233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sp>
        <p:nvSpPr>
          <p:cNvPr id="15" name="background 2">
            <a:extLst>
              <a:ext uri="{FF2B5EF4-FFF2-40B4-BE49-F238E27FC236}">
                <a16:creationId xmlns:a16="http://schemas.microsoft.com/office/drawing/2014/main" id="{2CA2AF2F-EFB2-4F57-8AF7-73F4327F1A05}"/>
              </a:ext>
            </a:extLst>
          </p:cNvPr>
          <p:cNvSpPr/>
          <p:nvPr/>
        </p:nvSpPr>
        <p:spPr>
          <a:xfrm>
            <a:off x="5995452" y="2309018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CC4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6" name="PLAY 2">
            <a:extLst>
              <a:ext uri="{FF2B5EF4-FFF2-40B4-BE49-F238E27FC236}">
                <a16:creationId xmlns:a16="http://schemas.microsoft.com/office/drawing/2014/main" id="{B45D3E4F-41AA-497A-AD2C-475A94DC73CD}"/>
              </a:ext>
            </a:extLst>
          </p:cNvPr>
          <p:cNvGrpSpPr>
            <a:grpSpLocks/>
          </p:cNvGrpSpPr>
          <p:nvPr/>
        </p:nvGrpSpPr>
        <p:grpSpPr bwMode="auto">
          <a:xfrm>
            <a:off x="6755605" y="5502300"/>
            <a:ext cx="735012" cy="735012"/>
            <a:chOff x="6300192" y="2204864"/>
            <a:chExt cx="900100" cy="9001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FD9D993-A08D-47E2-8E24-098D31D17DAF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48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13D0F36-0C13-441B-9D64-2A61EC453EE0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59" name="like">
            <a:extLst>
              <a:ext uri="{FF2B5EF4-FFF2-40B4-BE49-F238E27FC236}">
                <a16:creationId xmlns:a16="http://schemas.microsoft.com/office/drawing/2014/main" id="{F8325769-E2CA-4CFB-B589-BE7B513AD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428" y="3403571"/>
            <a:ext cx="15983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147" name="like">
            <a:extLst>
              <a:ext uri="{FF2B5EF4-FFF2-40B4-BE49-F238E27FC236}">
                <a16:creationId xmlns:a16="http://schemas.microsoft.com/office/drawing/2014/main" id="{44FC6CB8-547F-4C3E-BD36-7D2DF42AF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898" y="3403571"/>
            <a:ext cx="179543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my</a:t>
            </a:r>
          </a:p>
        </p:txBody>
      </p:sp>
      <p:sp>
        <p:nvSpPr>
          <p:cNvPr id="64" name="like">
            <a:extLst>
              <a:ext uri="{FF2B5EF4-FFF2-40B4-BE49-F238E27FC236}">
                <a16:creationId xmlns:a16="http://schemas.microsoft.com/office/drawing/2014/main" id="{EC2CFF6A-A285-45C2-8AC1-4EA99D590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428" y="3403571"/>
            <a:ext cx="15983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she</a:t>
            </a:r>
          </a:p>
        </p:txBody>
      </p:sp>
      <p:sp>
        <p:nvSpPr>
          <p:cNvPr id="65" name="like">
            <a:extLst>
              <a:ext uri="{FF2B5EF4-FFF2-40B4-BE49-F238E27FC236}">
                <a16:creationId xmlns:a16="http://schemas.microsoft.com/office/drawing/2014/main" id="{B11E00D3-BDAE-460F-9A42-7F5744184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428" y="3403571"/>
            <a:ext cx="15983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we</a:t>
            </a:r>
          </a:p>
        </p:txBody>
      </p:sp>
      <p:sp>
        <p:nvSpPr>
          <p:cNvPr id="66" name="like">
            <a:extLst>
              <a:ext uri="{FF2B5EF4-FFF2-40B4-BE49-F238E27FC236}">
                <a16:creationId xmlns:a16="http://schemas.microsoft.com/office/drawing/2014/main" id="{B24FF6BE-9E54-4508-983F-7846FC8C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428" y="3403571"/>
            <a:ext cx="15983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67" name="like">
            <a:extLst>
              <a:ext uri="{FF2B5EF4-FFF2-40B4-BE49-F238E27FC236}">
                <a16:creationId xmlns:a16="http://schemas.microsoft.com/office/drawing/2014/main" id="{AACC7E77-CADA-4E79-8285-796D8A0E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428" y="3403571"/>
            <a:ext cx="15983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68" name="like">
            <a:extLst>
              <a:ext uri="{FF2B5EF4-FFF2-40B4-BE49-F238E27FC236}">
                <a16:creationId xmlns:a16="http://schemas.microsoft.com/office/drawing/2014/main" id="{03F36E12-6DBC-40F4-B52B-1B46DA578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799" y="3403571"/>
            <a:ext cx="172363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was</a:t>
            </a:r>
          </a:p>
        </p:txBody>
      </p:sp>
      <p:sp>
        <p:nvSpPr>
          <p:cNvPr id="225" name="like">
            <a:extLst>
              <a:ext uri="{FF2B5EF4-FFF2-40B4-BE49-F238E27FC236}">
                <a16:creationId xmlns:a16="http://schemas.microsoft.com/office/drawing/2014/main" id="{165A3316-CD53-475A-A021-79A4D38C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799" y="3403571"/>
            <a:ext cx="172363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98" name="background">
            <a:extLst>
              <a:ext uri="{FF2B5EF4-FFF2-40B4-BE49-F238E27FC236}">
                <a16:creationId xmlns:a16="http://schemas.microsoft.com/office/drawing/2014/main" id="{48ED07F0-D058-46FC-930F-96A03BBFBD46}"/>
              </a:ext>
            </a:extLst>
          </p:cNvPr>
          <p:cNvSpPr/>
          <p:nvPr/>
        </p:nvSpPr>
        <p:spPr>
          <a:xfrm>
            <a:off x="3020529" y="2240202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CC4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99" name="er">
            <a:extLst>
              <a:ext uri="{FF2B5EF4-FFF2-40B4-BE49-F238E27FC236}">
                <a16:creationId xmlns:a16="http://schemas.microsoft.com/office/drawing/2014/main" id="{2E8B4B10-7EEF-467E-B930-5711A42CD7C7}"/>
              </a:ext>
            </a:extLst>
          </p:cNvPr>
          <p:cNvGrpSpPr/>
          <p:nvPr/>
        </p:nvGrpSpPr>
        <p:grpSpPr>
          <a:xfrm>
            <a:off x="3537132" y="2215052"/>
            <a:ext cx="1212191" cy="3011666"/>
            <a:chOff x="2269767" y="2243133"/>
            <a:chExt cx="1212191" cy="3011666"/>
          </a:xfrm>
        </p:grpSpPr>
        <p:pic>
          <p:nvPicPr>
            <p:cNvPr id="100" name="pepper">
              <a:extLst>
                <a:ext uri="{FF2B5EF4-FFF2-40B4-BE49-F238E27FC236}">
                  <a16:creationId xmlns:a16="http://schemas.microsoft.com/office/drawing/2014/main" id="{40D473F8-FACA-46D0-92EC-625B66AD0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012" y="3916342"/>
              <a:ext cx="585700" cy="1338457"/>
            </a:xfrm>
            <a:prstGeom prst="rect">
              <a:avLst/>
            </a:prstGeom>
          </p:spPr>
        </p:pic>
        <p:sp>
          <p:nvSpPr>
            <p:cNvPr id="101" name="er">
              <a:extLst>
                <a:ext uri="{FF2B5EF4-FFF2-40B4-BE49-F238E27FC236}">
                  <a16:creationId xmlns:a16="http://schemas.microsoft.com/office/drawing/2014/main" id="{A32593AD-5C37-45DC-89D3-9B95CC6F5FAD}"/>
                </a:ext>
              </a:extLst>
            </p:cNvPr>
            <p:cNvSpPr txBox="1"/>
            <p:nvPr/>
          </p:nvSpPr>
          <p:spPr>
            <a:xfrm>
              <a:off x="2269767" y="2243133"/>
              <a:ext cx="121219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er</a:t>
              </a:r>
              <a:endParaRPr lang="en-GB" sz="8800" b="1" dirty="0"/>
            </a:p>
          </p:txBody>
        </p:sp>
      </p:grpSp>
      <p:grpSp>
        <p:nvGrpSpPr>
          <p:cNvPr id="102" name="ure">
            <a:extLst>
              <a:ext uri="{FF2B5EF4-FFF2-40B4-BE49-F238E27FC236}">
                <a16:creationId xmlns:a16="http://schemas.microsoft.com/office/drawing/2014/main" id="{7EF106F2-F20A-4C86-9A35-D6945AD58272}"/>
              </a:ext>
            </a:extLst>
          </p:cNvPr>
          <p:cNvGrpSpPr/>
          <p:nvPr/>
        </p:nvGrpSpPr>
        <p:grpSpPr>
          <a:xfrm>
            <a:off x="3211722" y="2377138"/>
            <a:ext cx="1863011" cy="2687494"/>
            <a:chOff x="1871894" y="2255950"/>
            <a:chExt cx="1863011" cy="2687494"/>
          </a:xfrm>
        </p:grpSpPr>
        <p:pic>
          <p:nvPicPr>
            <p:cNvPr id="103" name="pure">
              <a:extLst>
                <a:ext uri="{FF2B5EF4-FFF2-40B4-BE49-F238E27FC236}">
                  <a16:creationId xmlns:a16="http://schemas.microsoft.com/office/drawing/2014/main" id="{33066A2B-2F55-4CD3-841A-A44D33A5C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968" y="4191129"/>
              <a:ext cx="1450862" cy="752315"/>
            </a:xfrm>
            <a:prstGeom prst="rect">
              <a:avLst/>
            </a:prstGeom>
          </p:spPr>
        </p:pic>
        <p:sp>
          <p:nvSpPr>
            <p:cNvPr id="104" name="ure">
              <a:extLst>
                <a:ext uri="{FF2B5EF4-FFF2-40B4-BE49-F238E27FC236}">
                  <a16:creationId xmlns:a16="http://schemas.microsoft.com/office/drawing/2014/main" id="{C8692A52-8FC8-4D67-886F-35B93F1ECDC5}"/>
                </a:ext>
              </a:extLst>
            </p:cNvPr>
            <p:cNvSpPr txBox="1"/>
            <p:nvPr/>
          </p:nvSpPr>
          <p:spPr>
            <a:xfrm>
              <a:off x="1871894" y="2255950"/>
              <a:ext cx="18630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ure</a:t>
              </a:r>
              <a:endParaRPr lang="en-GB" sz="8800" b="1" dirty="0"/>
            </a:p>
          </p:txBody>
        </p:sp>
      </p:grpSp>
      <p:grpSp>
        <p:nvGrpSpPr>
          <p:cNvPr id="105" name="air">
            <a:extLst>
              <a:ext uri="{FF2B5EF4-FFF2-40B4-BE49-F238E27FC236}">
                <a16:creationId xmlns:a16="http://schemas.microsoft.com/office/drawing/2014/main" id="{18BFD3F4-0554-4447-8981-A23E4ADCC346}"/>
              </a:ext>
            </a:extLst>
          </p:cNvPr>
          <p:cNvGrpSpPr/>
          <p:nvPr/>
        </p:nvGrpSpPr>
        <p:grpSpPr>
          <a:xfrm>
            <a:off x="3307902" y="2210578"/>
            <a:ext cx="1670650" cy="3020614"/>
            <a:chOff x="1998996" y="2248548"/>
            <a:chExt cx="1670650" cy="3020614"/>
          </a:xfrm>
        </p:grpSpPr>
        <p:pic>
          <p:nvPicPr>
            <p:cNvPr id="106" name="chair">
              <a:extLst>
                <a:ext uri="{FF2B5EF4-FFF2-40B4-BE49-F238E27FC236}">
                  <a16:creationId xmlns:a16="http://schemas.microsoft.com/office/drawing/2014/main" id="{565CB4D7-0AE9-41FA-8F17-5F9A6CD5E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777" y="3862717"/>
              <a:ext cx="841088" cy="1406445"/>
            </a:xfrm>
            <a:prstGeom prst="rect">
              <a:avLst/>
            </a:prstGeom>
          </p:spPr>
        </p:pic>
        <p:sp>
          <p:nvSpPr>
            <p:cNvPr id="107" name="air">
              <a:extLst>
                <a:ext uri="{FF2B5EF4-FFF2-40B4-BE49-F238E27FC236}">
                  <a16:creationId xmlns:a16="http://schemas.microsoft.com/office/drawing/2014/main" id="{C188BDBC-E5E4-4D47-B7D7-EB97BC752828}"/>
                </a:ext>
              </a:extLst>
            </p:cNvPr>
            <p:cNvSpPr txBox="1"/>
            <p:nvPr/>
          </p:nvSpPr>
          <p:spPr>
            <a:xfrm>
              <a:off x="1998996" y="2248548"/>
              <a:ext cx="16706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air</a:t>
              </a:r>
            </a:p>
          </p:txBody>
        </p:sp>
      </p:grpSp>
      <p:grpSp>
        <p:nvGrpSpPr>
          <p:cNvPr id="108" name="ear">
            <a:extLst>
              <a:ext uri="{FF2B5EF4-FFF2-40B4-BE49-F238E27FC236}">
                <a16:creationId xmlns:a16="http://schemas.microsoft.com/office/drawing/2014/main" id="{0222D262-4F76-49F8-8253-7D85DD774863}"/>
              </a:ext>
            </a:extLst>
          </p:cNvPr>
          <p:cNvGrpSpPr/>
          <p:nvPr/>
        </p:nvGrpSpPr>
        <p:grpSpPr>
          <a:xfrm>
            <a:off x="3215730" y="2281714"/>
            <a:ext cx="1854995" cy="2878343"/>
            <a:chOff x="1998996" y="2248548"/>
            <a:chExt cx="1854995" cy="2878343"/>
          </a:xfrm>
        </p:grpSpPr>
        <p:pic>
          <p:nvPicPr>
            <p:cNvPr id="109" name="ear">
              <a:extLst>
                <a:ext uri="{FF2B5EF4-FFF2-40B4-BE49-F238E27FC236}">
                  <a16:creationId xmlns:a16="http://schemas.microsoft.com/office/drawing/2014/main" id="{F23361D3-25AA-48B6-96EC-9009E6B1B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483" y="3885584"/>
              <a:ext cx="874020" cy="1241307"/>
            </a:xfrm>
            <a:prstGeom prst="rect">
              <a:avLst/>
            </a:prstGeom>
          </p:spPr>
        </p:pic>
        <p:sp>
          <p:nvSpPr>
            <p:cNvPr id="110" name="ear">
              <a:extLst>
                <a:ext uri="{FF2B5EF4-FFF2-40B4-BE49-F238E27FC236}">
                  <a16:creationId xmlns:a16="http://schemas.microsoft.com/office/drawing/2014/main" id="{FE2E5AFB-D2D0-4D4F-99D4-848122E463F7}"/>
                </a:ext>
              </a:extLst>
            </p:cNvPr>
            <p:cNvSpPr txBox="1"/>
            <p:nvPr/>
          </p:nvSpPr>
          <p:spPr>
            <a:xfrm>
              <a:off x="1998996" y="2248548"/>
              <a:ext cx="185499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ear</a:t>
              </a:r>
            </a:p>
          </p:txBody>
        </p:sp>
      </p:grpSp>
      <p:grpSp>
        <p:nvGrpSpPr>
          <p:cNvPr id="111" name="oi">
            <a:extLst>
              <a:ext uri="{FF2B5EF4-FFF2-40B4-BE49-F238E27FC236}">
                <a16:creationId xmlns:a16="http://schemas.microsoft.com/office/drawing/2014/main" id="{B7481116-C098-412C-9F7D-FB0CE4BBDD9B}"/>
              </a:ext>
            </a:extLst>
          </p:cNvPr>
          <p:cNvGrpSpPr/>
          <p:nvPr/>
        </p:nvGrpSpPr>
        <p:grpSpPr>
          <a:xfrm>
            <a:off x="3575604" y="2360524"/>
            <a:ext cx="1135247" cy="2720722"/>
            <a:chOff x="2353590" y="2261470"/>
            <a:chExt cx="1135247" cy="2720722"/>
          </a:xfrm>
        </p:grpSpPr>
        <p:pic>
          <p:nvPicPr>
            <p:cNvPr id="112" name="coin">
              <a:extLst>
                <a:ext uri="{FF2B5EF4-FFF2-40B4-BE49-F238E27FC236}">
                  <a16:creationId xmlns:a16="http://schemas.microsoft.com/office/drawing/2014/main" id="{F9A5A5E3-6C06-4421-82B7-8369A77A6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021" y="4115448"/>
              <a:ext cx="860385" cy="866744"/>
            </a:xfrm>
            <a:prstGeom prst="rect">
              <a:avLst/>
            </a:prstGeom>
          </p:spPr>
        </p:pic>
        <p:sp>
          <p:nvSpPr>
            <p:cNvPr id="148" name="oi">
              <a:extLst>
                <a:ext uri="{FF2B5EF4-FFF2-40B4-BE49-F238E27FC236}">
                  <a16:creationId xmlns:a16="http://schemas.microsoft.com/office/drawing/2014/main" id="{DA3A3C3C-DF1F-4D45-AAFE-4D75FA17D2BA}"/>
                </a:ext>
              </a:extLst>
            </p:cNvPr>
            <p:cNvSpPr txBox="1"/>
            <p:nvPr/>
          </p:nvSpPr>
          <p:spPr>
            <a:xfrm>
              <a:off x="2353590" y="2261470"/>
              <a:ext cx="11352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</p:grpSp>
      <p:grpSp>
        <p:nvGrpSpPr>
          <p:cNvPr id="149" name="ow">
            <a:extLst>
              <a:ext uri="{FF2B5EF4-FFF2-40B4-BE49-F238E27FC236}">
                <a16:creationId xmlns:a16="http://schemas.microsoft.com/office/drawing/2014/main" id="{DBC75003-E34C-4D54-8B14-C17D84CACE47}"/>
              </a:ext>
            </a:extLst>
          </p:cNvPr>
          <p:cNvGrpSpPr/>
          <p:nvPr/>
        </p:nvGrpSpPr>
        <p:grpSpPr>
          <a:xfrm>
            <a:off x="3294277" y="2377629"/>
            <a:ext cx="1697901" cy="2686512"/>
            <a:chOff x="377912" y="2244560"/>
            <a:chExt cx="1697901" cy="2686512"/>
          </a:xfrm>
        </p:grpSpPr>
        <p:pic>
          <p:nvPicPr>
            <p:cNvPr id="150" name="clown">
              <a:extLst>
                <a:ext uri="{FF2B5EF4-FFF2-40B4-BE49-F238E27FC236}">
                  <a16:creationId xmlns:a16="http://schemas.microsoft.com/office/drawing/2014/main" id="{C5BB9AB6-9D10-4AB2-A942-19170208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02" y="4146210"/>
              <a:ext cx="1668921" cy="784862"/>
            </a:xfrm>
            <a:prstGeom prst="rect">
              <a:avLst/>
            </a:prstGeom>
          </p:spPr>
        </p:pic>
        <p:sp>
          <p:nvSpPr>
            <p:cNvPr id="151" name="ow">
              <a:extLst>
                <a:ext uri="{FF2B5EF4-FFF2-40B4-BE49-F238E27FC236}">
                  <a16:creationId xmlns:a16="http://schemas.microsoft.com/office/drawing/2014/main" id="{CBCB25D7-AB0C-4914-99BB-2664EC314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12" y="2244560"/>
              <a:ext cx="169790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ow</a:t>
              </a:r>
              <a:endParaRPr lang="en-GB" altLang="en-US" sz="13800" b="1" dirty="0"/>
            </a:p>
          </p:txBody>
        </p:sp>
      </p:grpSp>
      <p:grpSp>
        <p:nvGrpSpPr>
          <p:cNvPr id="152" name="ur">
            <a:extLst>
              <a:ext uri="{FF2B5EF4-FFF2-40B4-BE49-F238E27FC236}">
                <a16:creationId xmlns:a16="http://schemas.microsoft.com/office/drawing/2014/main" id="{CEA23709-D39D-4619-B086-6009F4F6B56D}"/>
              </a:ext>
            </a:extLst>
          </p:cNvPr>
          <p:cNvGrpSpPr/>
          <p:nvPr/>
        </p:nvGrpSpPr>
        <p:grpSpPr>
          <a:xfrm>
            <a:off x="3479423" y="2376958"/>
            <a:ext cx="1327608" cy="2687854"/>
            <a:chOff x="2242459" y="2242862"/>
            <a:chExt cx="1327608" cy="2687854"/>
          </a:xfrm>
        </p:grpSpPr>
        <p:pic>
          <p:nvPicPr>
            <p:cNvPr id="153" name="purse">
              <a:extLst>
                <a:ext uri="{FF2B5EF4-FFF2-40B4-BE49-F238E27FC236}">
                  <a16:creationId xmlns:a16="http://schemas.microsoft.com/office/drawing/2014/main" id="{BDB840AD-C1A5-4163-9597-DD64210E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543" y="4002871"/>
              <a:ext cx="1137440" cy="927845"/>
            </a:xfrm>
            <a:prstGeom prst="rect">
              <a:avLst/>
            </a:prstGeom>
          </p:spPr>
        </p:pic>
        <p:sp>
          <p:nvSpPr>
            <p:cNvPr id="154" name="ur">
              <a:extLst>
                <a:ext uri="{FF2B5EF4-FFF2-40B4-BE49-F238E27FC236}">
                  <a16:creationId xmlns:a16="http://schemas.microsoft.com/office/drawing/2014/main" id="{5962811A-78A8-4C30-BD71-98D8B0489A2D}"/>
                </a:ext>
              </a:extLst>
            </p:cNvPr>
            <p:cNvSpPr txBox="1"/>
            <p:nvPr/>
          </p:nvSpPr>
          <p:spPr>
            <a:xfrm>
              <a:off x="2242459" y="2242862"/>
              <a:ext cx="1327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8800" b="1" dirty="0"/>
            </a:p>
          </p:txBody>
        </p:sp>
      </p:grpSp>
      <p:grpSp>
        <p:nvGrpSpPr>
          <p:cNvPr id="155" name="or">
            <a:extLst>
              <a:ext uri="{FF2B5EF4-FFF2-40B4-BE49-F238E27FC236}">
                <a16:creationId xmlns:a16="http://schemas.microsoft.com/office/drawing/2014/main" id="{F3404C02-7332-47E7-84D3-B6F192348C84}"/>
              </a:ext>
            </a:extLst>
          </p:cNvPr>
          <p:cNvGrpSpPr/>
          <p:nvPr/>
        </p:nvGrpSpPr>
        <p:grpSpPr>
          <a:xfrm>
            <a:off x="3221643" y="2423857"/>
            <a:ext cx="1843169" cy="2594056"/>
            <a:chOff x="66120" y="2242862"/>
            <a:chExt cx="1843169" cy="2594056"/>
          </a:xfrm>
        </p:grpSpPr>
        <p:pic>
          <p:nvPicPr>
            <p:cNvPr id="156" name="horn">
              <a:extLst>
                <a:ext uri="{FF2B5EF4-FFF2-40B4-BE49-F238E27FC236}">
                  <a16:creationId xmlns:a16="http://schemas.microsoft.com/office/drawing/2014/main" id="{CC8617B6-293C-42F0-B16D-9076AAB29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0" y="4145175"/>
              <a:ext cx="1843169" cy="691743"/>
            </a:xfrm>
            <a:prstGeom prst="rect">
              <a:avLst/>
            </a:prstGeom>
          </p:spPr>
        </p:pic>
        <p:sp>
          <p:nvSpPr>
            <p:cNvPr id="168" name="or">
              <a:extLst>
                <a:ext uri="{FF2B5EF4-FFF2-40B4-BE49-F238E27FC236}">
                  <a16:creationId xmlns:a16="http://schemas.microsoft.com/office/drawing/2014/main" id="{F8802935-4149-48E8-A8C7-398978B32D20}"/>
                </a:ext>
              </a:extLst>
            </p:cNvPr>
            <p:cNvSpPr txBox="1"/>
            <p:nvPr/>
          </p:nvSpPr>
          <p:spPr>
            <a:xfrm>
              <a:off x="349549" y="2242862"/>
              <a:ext cx="12763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</p:grpSp>
      <p:grpSp>
        <p:nvGrpSpPr>
          <p:cNvPr id="169" name="ar">
            <a:extLst>
              <a:ext uri="{FF2B5EF4-FFF2-40B4-BE49-F238E27FC236}">
                <a16:creationId xmlns:a16="http://schemas.microsoft.com/office/drawing/2014/main" id="{AE446E0F-B448-4B38-8E8E-73D7AD9886FA}"/>
              </a:ext>
            </a:extLst>
          </p:cNvPr>
          <p:cNvGrpSpPr/>
          <p:nvPr/>
        </p:nvGrpSpPr>
        <p:grpSpPr>
          <a:xfrm>
            <a:off x="3483431" y="2311861"/>
            <a:ext cx="1319592" cy="2818048"/>
            <a:chOff x="2242459" y="2242862"/>
            <a:chExt cx="1319592" cy="2818048"/>
          </a:xfrm>
        </p:grpSpPr>
        <p:pic>
          <p:nvPicPr>
            <p:cNvPr id="170" name="star">
              <a:extLst>
                <a:ext uri="{FF2B5EF4-FFF2-40B4-BE49-F238E27FC236}">
                  <a16:creationId xmlns:a16="http://schemas.microsoft.com/office/drawing/2014/main" id="{7C6C78CB-CFBB-4BB2-9B8E-51903C0A2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696" y="3872678"/>
              <a:ext cx="1251118" cy="1188232"/>
            </a:xfrm>
            <a:prstGeom prst="rect">
              <a:avLst/>
            </a:prstGeom>
          </p:spPr>
        </p:pic>
        <p:sp>
          <p:nvSpPr>
            <p:cNvPr id="171" name="ar">
              <a:extLst>
                <a:ext uri="{FF2B5EF4-FFF2-40B4-BE49-F238E27FC236}">
                  <a16:creationId xmlns:a16="http://schemas.microsoft.com/office/drawing/2014/main" id="{D57AFC7D-7D6E-47B7-875F-C39D0BD449E5}"/>
                </a:ext>
              </a:extLst>
            </p:cNvPr>
            <p:cNvSpPr txBox="1"/>
            <p:nvPr/>
          </p:nvSpPr>
          <p:spPr>
            <a:xfrm>
              <a:off x="2242459" y="2242862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</p:grpSp>
      <p:grpSp>
        <p:nvGrpSpPr>
          <p:cNvPr id="172" name="oo">
            <a:extLst>
              <a:ext uri="{FF2B5EF4-FFF2-40B4-BE49-F238E27FC236}">
                <a16:creationId xmlns:a16="http://schemas.microsoft.com/office/drawing/2014/main" id="{A4D955D0-E86C-4F0E-9BB3-42E76AC57BA6}"/>
              </a:ext>
            </a:extLst>
          </p:cNvPr>
          <p:cNvGrpSpPr/>
          <p:nvPr/>
        </p:nvGrpSpPr>
        <p:grpSpPr>
          <a:xfrm>
            <a:off x="3451371" y="2311861"/>
            <a:ext cx="1383712" cy="2818048"/>
            <a:chOff x="2242459" y="2242862"/>
            <a:chExt cx="1383712" cy="2818048"/>
          </a:xfrm>
        </p:grpSpPr>
        <p:pic>
          <p:nvPicPr>
            <p:cNvPr id="173" name="moon">
              <a:extLst>
                <a:ext uri="{FF2B5EF4-FFF2-40B4-BE49-F238E27FC236}">
                  <a16:creationId xmlns:a16="http://schemas.microsoft.com/office/drawing/2014/main" id="{B70E101C-D8A8-49AC-B2CA-D3452A96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819" y="3872678"/>
              <a:ext cx="1188992" cy="1188232"/>
            </a:xfrm>
            <a:prstGeom prst="rect">
              <a:avLst/>
            </a:prstGeom>
          </p:spPr>
        </p:pic>
        <p:sp>
          <p:nvSpPr>
            <p:cNvPr id="174" name="oo">
              <a:extLst>
                <a:ext uri="{FF2B5EF4-FFF2-40B4-BE49-F238E27FC236}">
                  <a16:creationId xmlns:a16="http://schemas.microsoft.com/office/drawing/2014/main" id="{C82877AE-DC3D-41C3-8BB5-DC670301745C}"/>
                </a:ext>
              </a:extLst>
            </p:cNvPr>
            <p:cNvSpPr txBox="1"/>
            <p:nvPr/>
          </p:nvSpPr>
          <p:spPr>
            <a:xfrm>
              <a:off x="2242459" y="224286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</p:grpSp>
      <p:grpSp>
        <p:nvGrpSpPr>
          <p:cNvPr id="175" name="oo">
            <a:extLst>
              <a:ext uri="{FF2B5EF4-FFF2-40B4-BE49-F238E27FC236}">
                <a16:creationId xmlns:a16="http://schemas.microsoft.com/office/drawing/2014/main" id="{27A247B3-E448-4918-A142-6A7D283E1F25}"/>
              </a:ext>
            </a:extLst>
          </p:cNvPr>
          <p:cNvGrpSpPr/>
          <p:nvPr/>
        </p:nvGrpSpPr>
        <p:grpSpPr>
          <a:xfrm>
            <a:off x="3434300" y="2417076"/>
            <a:ext cx="1417854" cy="2607619"/>
            <a:chOff x="2208075" y="2242862"/>
            <a:chExt cx="1417854" cy="2607619"/>
          </a:xfrm>
        </p:grpSpPr>
        <p:pic>
          <p:nvPicPr>
            <p:cNvPr id="176" name="book">
              <a:extLst>
                <a:ext uri="{FF2B5EF4-FFF2-40B4-BE49-F238E27FC236}">
                  <a16:creationId xmlns:a16="http://schemas.microsoft.com/office/drawing/2014/main" id="{31F5E945-5AE4-46D3-80EB-66D5D8977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075" y="3949533"/>
              <a:ext cx="1417854" cy="900948"/>
            </a:xfrm>
            <a:prstGeom prst="rect">
              <a:avLst/>
            </a:prstGeom>
          </p:spPr>
        </p:pic>
        <p:sp>
          <p:nvSpPr>
            <p:cNvPr id="177" name="oo">
              <a:extLst>
                <a:ext uri="{FF2B5EF4-FFF2-40B4-BE49-F238E27FC236}">
                  <a16:creationId xmlns:a16="http://schemas.microsoft.com/office/drawing/2014/main" id="{D79B5229-6926-4937-8000-DD6A27324400}"/>
                </a:ext>
              </a:extLst>
            </p:cNvPr>
            <p:cNvSpPr txBox="1"/>
            <p:nvPr/>
          </p:nvSpPr>
          <p:spPr>
            <a:xfrm>
              <a:off x="2225146" y="224286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</p:grpSp>
      <p:grpSp>
        <p:nvGrpSpPr>
          <p:cNvPr id="178" name="oa">
            <a:extLst>
              <a:ext uri="{FF2B5EF4-FFF2-40B4-BE49-F238E27FC236}">
                <a16:creationId xmlns:a16="http://schemas.microsoft.com/office/drawing/2014/main" id="{4B53B85E-7554-453B-A17D-2C63B0B982B4}"/>
              </a:ext>
            </a:extLst>
          </p:cNvPr>
          <p:cNvGrpSpPr/>
          <p:nvPr/>
        </p:nvGrpSpPr>
        <p:grpSpPr>
          <a:xfrm>
            <a:off x="3429730" y="2316683"/>
            <a:ext cx="1426994" cy="2808405"/>
            <a:chOff x="2263098" y="2242862"/>
            <a:chExt cx="1426994" cy="2808405"/>
          </a:xfrm>
        </p:grpSpPr>
        <p:pic>
          <p:nvPicPr>
            <p:cNvPr id="179" name="boat">
              <a:extLst>
                <a:ext uri="{FF2B5EF4-FFF2-40B4-BE49-F238E27FC236}">
                  <a16:creationId xmlns:a16="http://schemas.microsoft.com/office/drawing/2014/main" id="{5D615D0D-F411-4D71-9BD8-BE3E672A1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829" y="4031631"/>
              <a:ext cx="1401532" cy="1019636"/>
            </a:xfrm>
            <a:prstGeom prst="rect">
              <a:avLst/>
            </a:prstGeom>
          </p:spPr>
        </p:pic>
        <p:sp>
          <p:nvSpPr>
            <p:cNvPr id="180" name="oa">
              <a:extLst>
                <a:ext uri="{FF2B5EF4-FFF2-40B4-BE49-F238E27FC236}">
                  <a16:creationId xmlns:a16="http://schemas.microsoft.com/office/drawing/2014/main" id="{17C334D1-E6E6-4118-8B1D-533380354B54}"/>
                </a:ext>
              </a:extLst>
            </p:cNvPr>
            <p:cNvSpPr txBox="1"/>
            <p:nvPr/>
          </p:nvSpPr>
          <p:spPr>
            <a:xfrm>
              <a:off x="2263098" y="2242862"/>
              <a:ext cx="14269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</p:grpSp>
      <p:grpSp>
        <p:nvGrpSpPr>
          <p:cNvPr id="181" name="igh">
            <a:extLst>
              <a:ext uri="{FF2B5EF4-FFF2-40B4-BE49-F238E27FC236}">
                <a16:creationId xmlns:a16="http://schemas.microsoft.com/office/drawing/2014/main" id="{47B2D415-8F10-44AE-B8FC-FEFFC154ACF8}"/>
              </a:ext>
            </a:extLst>
          </p:cNvPr>
          <p:cNvGrpSpPr/>
          <p:nvPr/>
        </p:nvGrpSpPr>
        <p:grpSpPr>
          <a:xfrm>
            <a:off x="3238973" y="2293617"/>
            <a:ext cx="1808508" cy="2854537"/>
            <a:chOff x="2015267" y="2245411"/>
            <a:chExt cx="1808508" cy="2854537"/>
          </a:xfrm>
        </p:grpSpPr>
        <p:pic>
          <p:nvPicPr>
            <p:cNvPr id="182" name="knight">
              <a:extLst>
                <a:ext uri="{FF2B5EF4-FFF2-40B4-BE49-F238E27FC236}">
                  <a16:creationId xmlns:a16="http://schemas.microsoft.com/office/drawing/2014/main" id="{99595A01-0DDB-4955-AB10-804CC73DF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067" y="3774131"/>
              <a:ext cx="1102908" cy="1325817"/>
            </a:xfrm>
            <a:prstGeom prst="rect">
              <a:avLst/>
            </a:prstGeom>
          </p:spPr>
        </p:pic>
        <p:sp>
          <p:nvSpPr>
            <p:cNvPr id="183" name="igh">
              <a:extLst>
                <a:ext uri="{FF2B5EF4-FFF2-40B4-BE49-F238E27FC236}">
                  <a16:creationId xmlns:a16="http://schemas.microsoft.com/office/drawing/2014/main" id="{084FAE94-58EB-48DC-8736-2E2509782452}"/>
                </a:ext>
              </a:extLst>
            </p:cNvPr>
            <p:cNvSpPr txBox="1"/>
            <p:nvPr/>
          </p:nvSpPr>
          <p:spPr>
            <a:xfrm>
              <a:off x="2015267" y="2245411"/>
              <a:ext cx="18085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</p:grpSp>
      <p:grpSp>
        <p:nvGrpSpPr>
          <p:cNvPr id="184" name="ee">
            <a:extLst>
              <a:ext uri="{FF2B5EF4-FFF2-40B4-BE49-F238E27FC236}">
                <a16:creationId xmlns:a16="http://schemas.microsoft.com/office/drawing/2014/main" id="{F144BC03-D198-4804-A13D-EF38D3206F8E}"/>
              </a:ext>
            </a:extLst>
          </p:cNvPr>
          <p:cNvGrpSpPr/>
          <p:nvPr/>
        </p:nvGrpSpPr>
        <p:grpSpPr>
          <a:xfrm>
            <a:off x="3443727" y="2364276"/>
            <a:ext cx="1399001" cy="2713219"/>
            <a:chOff x="2247614" y="2261884"/>
            <a:chExt cx="1399001" cy="2713219"/>
          </a:xfrm>
        </p:grpSpPr>
        <p:pic>
          <p:nvPicPr>
            <p:cNvPr id="185" name="cheese">
              <a:extLst>
                <a:ext uri="{FF2B5EF4-FFF2-40B4-BE49-F238E27FC236}">
                  <a16:creationId xmlns:a16="http://schemas.microsoft.com/office/drawing/2014/main" id="{B5DF99AC-4E79-4F05-A779-5A7AF1597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614" y="4104210"/>
              <a:ext cx="1399001" cy="870893"/>
            </a:xfrm>
            <a:prstGeom prst="rect">
              <a:avLst/>
            </a:prstGeom>
          </p:spPr>
        </p:pic>
        <p:sp>
          <p:nvSpPr>
            <p:cNvPr id="186" name="ee">
              <a:extLst>
                <a:ext uri="{FF2B5EF4-FFF2-40B4-BE49-F238E27FC236}">
                  <a16:creationId xmlns:a16="http://schemas.microsoft.com/office/drawing/2014/main" id="{0CF44B60-7314-495B-A515-4A9E762488CA}"/>
                </a:ext>
              </a:extLst>
            </p:cNvPr>
            <p:cNvSpPr txBox="1"/>
            <p:nvPr/>
          </p:nvSpPr>
          <p:spPr>
            <a:xfrm>
              <a:off x="2319378" y="2261884"/>
              <a:ext cx="12554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</p:grpSp>
      <p:grpSp>
        <p:nvGrpSpPr>
          <p:cNvPr id="187" name="ai">
            <a:extLst>
              <a:ext uri="{FF2B5EF4-FFF2-40B4-BE49-F238E27FC236}">
                <a16:creationId xmlns:a16="http://schemas.microsoft.com/office/drawing/2014/main" id="{98B41687-64D3-4E57-8C5C-F15634721C75}"/>
              </a:ext>
            </a:extLst>
          </p:cNvPr>
          <p:cNvGrpSpPr/>
          <p:nvPr/>
        </p:nvGrpSpPr>
        <p:grpSpPr>
          <a:xfrm>
            <a:off x="3553963" y="2303010"/>
            <a:ext cx="1178528" cy="2835750"/>
            <a:chOff x="2310280" y="2261884"/>
            <a:chExt cx="1178528" cy="2835750"/>
          </a:xfrm>
        </p:grpSpPr>
        <p:pic>
          <p:nvPicPr>
            <p:cNvPr id="188" name="snail">
              <a:extLst>
                <a:ext uri="{FF2B5EF4-FFF2-40B4-BE49-F238E27FC236}">
                  <a16:creationId xmlns:a16="http://schemas.microsoft.com/office/drawing/2014/main" id="{186ACC51-8D70-4418-A8D2-2F06DE03A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369" y="3954348"/>
              <a:ext cx="1118350" cy="1143286"/>
            </a:xfrm>
            <a:prstGeom prst="rect">
              <a:avLst/>
            </a:prstGeom>
          </p:spPr>
        </p:pic>
        <p:sp>
          <p:nvSpPr>
            <p:cNvPr id="189" name="ai">
              <a:extLst>
                <a:ext uri="{FF2B5EF4-FFF2-40B4-BE49-F238E27FC236}">
                  <a16:creationId xmlns:a16="http://schemas.microsoft.com/office/drawing/2014/main" id="{2F4D8B4C-076A-4C63-B9C6-CC82562D7809}"/>
                </a:ext>
              </a:extLst>
            </p:cNvPr>
            <p:cNvSpPr txBox="1"/>
            <p:nvPr/>
          </p:nvSpPr>
          <p:spPr>
            <a:xfrm>
              <a:off x="2310280" y="2261884"/>
              <a:ext cx="117852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</p:grpSp>
      <p:grpSp>
        <p:nvGrpSpPr>
          <p:cNvPr id="190" name="ng">
            <a:extLst>
              <a:ext uri="{FF2B5EF4-FFF2-40B4-BE49-F238E27FC236}">
                <a16:creationId xmlns:a16="http://schemas.microsoft.com/office/drawing/2014/main" id="{E61611E8-7419-4CCD-AD81-4779D5CAE0E2}"/>
              </a:ext>
            </a:extLst>
          </p:cNvPr>
          <p:cNvGrpSpPr/>
          <p:nvPr/>
        </p:nvGrpSpPr>
        <p:grpSpPr>
          <a:xfrm>
            <a:off x="3414502" y="2264278"/>
            <a:ext cx="1457450" cy="2913215"/>
            <a:chOff x="2288470" y="2261884"/>
            <a:chExt cx="1457450" cy="2913215"/>
          </a:xfrm>
        </p:grpSpPr>
        <p:pic>
          <p:nvPicPr>
            <p:cNvPr id="191" name="ring">
              <a:extLst>
                <a:ext uri="{FF2B5EF4-FFF2-40B4-BE49-F238E27FC236}">
                  <a16:creationId xmlns:a16="http://schemas.microsoft.com/office/drawing/2014/main" id="{B46926C8-A001-4A32-91D1-DB595B25E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791" y="3954654"/>
              <a:ext cx="920808" cy="1220445"/>
            </a:xfrm>
            <a:prstGeom prst="rect">
              <a:avLst/>
            </a:prstGeom>
          </p:spPr>
        </p:pic>
        <p:sp>
          <p:nvSpPr>
            <p:cNvPr id="192" name="ng">
              <a:extLst>
                <a:ext uri="{FF2B5EF4-FFF2-40B4-BE49-F238E27FC236}">
                  <a16:creationId xmlns:a16="http://schemas.microsoft.com/office/drawing/2014/main" id="{165DEE72-B173-4C0D-82F2-BB9B033A0190}"/>
                </a:ext>
              </a:extLst>
            </p:cNvPr>
            <p:cNvSpPr txBox="1"/>
            <p:nvPr/>
          </p:nvSpPr>
          <p:spPr>
            <a:xfrm>
              <a:off x="2288470" y="2261884"/>
              <a:ext cx="14574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</p:grpSp>
      <p:grpSp>
        <p:nvGrpSpPr>
          <p:cNvPr id="193" name="th">
            <a:extLst>
              <a:ext uri="{FF2B5EF4-FFF2-40B4-BE49-F238E27FC236}">
                <a16:creationId xmlns:a16="http://schemas.microsoft.com/office/drawing/2014/main" id="{23182DE0-F84C-46A2-BC01-195112C8BB51}"/>
              </a:ext>
            </a:extLst>
          </p:cNvPr>
          <p:cNvGrpSpPr/>
          <p:nvPr/>
        </p:nvGrpSpPr>
        <p:grpSpPr>
          <a:xfrm>
            <a:off x="3501866" y="2445345"/>
            <a:ext cx="1282723" cy="2551081"/>
            <a:chOff x="2288470" y="2261884"/>
            <a:chExt cx="1282723" cy="2551081"/>
          </a:xfrm>
        </p:grpSpPr>
        <p:pic>
          <p:nvPicPr>
            <p:cNvPr id="194" name="moth">
              <a:extLst>
                <a:ext uri="{FF2B5EF4-FFF2-40B4-BE49-F238E27FC236}">
                  <a16:creationId xmlns:a16="http://schemas.microsoft.com/office/drawing/2014/main" id="{B774042C-8DD3-4631-8235-C6AA4EFDF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357" y="4075824"/>
              <a:ext cx="1130948" cy="737141"/>
            </a:xfrm>
            <a:prstGeom prst="rect">
              <a:avLst/>
            </a:prstGeom>
          </p:spPr>
        </p:pic>
        <p:sp>
          <p:nvSpPr>
            <p:cNvPr id="195" name="th">
              <a:extLst>
                <a:ext uri="{FF2B5EF4-FFF2-40B4-BE49-F238E27FC236}">
                  <a16:creationId xmlns:a16="http://schemas.microsoft.com/office/drawing/2014/main" id="{B367EC1F-D229-417C-A17F-56CDD4248C56}"/>
                </a:ext>
              </a:extLst>
            </p:cNvPr>
            <p:cNvSpPr txBox="1"/>
            <p:nvPr/>
          </p:nvSpPr>
          <p:spPr>
            <a:xfrm>
              <a:off x="2288470" y="2261884"/>
              <a:ext cx="12827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8800" b="1" dirty="0"/>
            </a:p>
          </p:txBody>
        </p:sp>
      </p:grpSp>
      <p:grpSp>
        <p:nvGrpSpPr>
          <p:cNvPr id="196" name="th">
            <a:extLst>
              <a:ext uri="{FF2B5EF4-FFF2-40B4-BE49-F238E27FC236}">
                <a16:creationId xmlns:a16="http://schemas.microsoft.com/office/drawing/2014/main" id="{70806A40-10F7-4349-A1B4-C4C9FF860691}"/>
              </a:ext>
            </a:extLst>
          </p:cNvPr>
          <p:cNvGrpSpPr/>
          <p:nvPr/>
        </p:nvGrpSpPr>
        <p:grpSpPr>
          <a:xfrm>
            <a:off x="3501866" y="2336385"/>
            <a:ext cx="1282723" cy="2769001"/>
            <a:chOff x="2259988" y="2261884"/>
            <a:chExt cx="1282723" cy="2769001"/>
          </a:xfrm>
        </p:grpSpPr>
        <p:pic>
          <p:nvPicPr>
            <p:cNvPr id="197" name="feather">
              <a:extLst>
                <a:ext uri="{FF2B5EF4-FFF2-40B4-BE49-F238E27FC236}">
                  <a16:creationId xmlns:a16="http://schemas.microsoft.com/office/drawing/2014/main" id="{947BAFF1-3237-4DD3-99A2-2F7FEDA63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757" y="3817482"/>
              <a:ext cx="1273185" cy="1213403"/>
            </a:xfrm>
            <a:prstGeom prst="rect">
              <a:avLst/>
            </a:prstGeom>
          </p:spPr>
        </p:pic>
        <p:sp>
          <p:nvSpPr>
            <p:cNvPr id="198" name="th">
              <a:extLst>
                <a:ext uri="{FF2B5EF4-FFF2-40B4-BE49-F238E27FC236}">
                  <a16:creationId xmlns:a16="http://schemas.microsoft.com/office/drawing/2014/main" id="{AA206A06-7533-4188-9808-D275072BC5E1}"/>
                </a:ext>
              </a:extLst>
            </p:cNvPr>
            <p:cNvSpPr txBox="1"/>
            <p:nvPr/>
          </p:nvSpPr>
          <p:spPr>
            <a:xfrm>
              <a:off x="2259988" y="2261884"/>
              <a:ext cx="12827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8800" b="1" dirty="0"/>
            </a:p>
          </p:txBody>
        </p:sp>
      </p:grpSp>
      <p:grpSp>
        <p:nvGrpSpPr>
          <p:cNvPr id="199" name="sh">
            <a:extLst>
              <a:ext uri="{FF2B5EF4-FFF2-40B4-BE49-F238E27FC236}">
                <a16:creationId xmlns:a16="http://schemas.microsoft.com/office/drawing/2014/main" id="{86FCE425-8F2D-4577-B487-B02981826280}"/>
              </a:ext>
            </a:extLst>
          </p:cNvPr>
          <p:cNvGrpSpPr/>
          <p:nvPr/>
        </p:nvGrpSpPr>
        <p:grpSpPr>
          <a:xfrm>
            <a:off x="3201807" y="2454753"/>
            <a:ext cx="1882840" cy="2532265"/>
            <a:chOff x="1978637" y="2261884"/>
            <a:chExt cx="1882840" cy="2532265"/>
          </a:xfrm>
        </p:grpSpPr>
        <p:pic>
          <p:nvPicPr>
            <p:cNvPr id="200" name="sheep">
              <a:extLst>
                <a:ext uri="{FF2B5EF4-FFF2-40B4-BE49-F238E27FC236}">
                  <a16:creationId xmlns:a16="http://schemas.microsoft.com/office/drawing/2014/main" id="{F4276BDA-AD62-4B93-90F1-63718366A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637" y="4206639"/>
              <a:ext cx="1882840" cy="587510"/>
            </a:xfrm>
            <a:prstGeom prst="rect">
              <a:avLst/>
            </a:prstGeom>
          </p:spPr>
        </p:pic>
        <p:sp>
          <p:nvSpPr>
            <p:cNvPr id="201" name="sh">
              <a:extLst>
                <a:ext uri="{FF2B5EF4-FFF2-40B4-BE49-F238E27FC236}">
                  <a16:creationId xmlns:a16="http://schemas.microsoft.com/office/drawing/2014/main" id="{61DA69B2-CBA6-47D3-81A8-B02841080261}"/>
                </a:ext>
              </a:extLst>
            </p:cNvPr>
            <p:cNvSpPr txBox="1"/>
            <p:nvPr/>
          </p:nvSpPr>
          <p:spPr>
            <a:xfrm>
              <a:off x="2248238" y="2261884"/>
              <a:ext cx="13436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8800" b="1" dirty="0"/>
            </a:p>
          </p:txBody>
        </p:sp>
      </p:grpSp>
      <p:grpSp>
        <p:nvGrpSpPr>
          <p:cNvPr id="202" name="ch">
            <a:extLst>
              <a:ext uri="{FF2B5EF4-FFF2-40B4-BE49-F238E27FC236}">
                <a16:creationId xmlns:a16="http://schemas.microsoft.com/office/drawing/2014/main" id="{8D0B5598-D100-4E1D-A6FD-E541FAD0823B}"/>
              </a:ext>
            </a:extLst>
          </p:cNvPr>
          <p:cNvGrpSpPr/>
          <p:nvPr/>
        </p:nvGrpSpPr>
        <p:grpSpPr>
          <a:xfrm>
            <a:off x="3460989" y="2247649"/>
            <a:ext cx="1364476" cy="2946472"/>
            <a:chOff x="2230874" y="2278209"/>
            <a:chExt cx="1364476" cy="2946472"/>
          </a:xfrm>
        </p:grpSpPr>
        <p:pic>
          <p:nvPicPr>
            <p:cNvPr id="203" name="chick">
              <a:extLst>
                <a:ext uri="{FF2B5EF4-FFF2-40B4-BE49-F238E27FC236}">
                  <a16:creationId xmlns:a16="http://schemas.microsoft.com/office/drawing/2014/main" id="{CAD16220-3293-45F7-A9A6-C3D55E09F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286" y="3945938"/>
              <a:ext cx="1091653" cy="1278743"/>
            </a:xfrm>
            <a:prstGeom prst="rect">
              <a:avLst/>
            </a:prstGeom>
          </p:spPr>
        </p:pic>
        <p:sp>
          <p:nvSpPr>
            <p:cNvPr id="226" name="ch">
              <a:extLst>
                <a:ext uri="{FF2B5EF4-FFF2-40B4-BE49-F238E27FC236}">
                  <a16:creationId xmlns:a16="http://schemas.microsoft.com/office/drawing/2014/main" id="{6A1D0482-ECB8-425E-AD55-D1A9A2B00BC6}"/>
                </a:ext>
              </a:extLst>
            </p:cNvPr>
            <p:cNvSpPr txBox="1"/>
            <p:nvPr/>
          </p:nvSpPr>
          <p:spPr>
            <a:xfrm>
              <a:off x="2230874" y="2278209"/>
              <a:ext cx="136447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</p:grpSp>
      <p:grpSp>
        <p:nvGrpSpPr>
          <p:cNvPr id="227" name="qu">
            <a:extLst>
              <a:ext uri="{FF2B5EF4-FFF2-40B4-BE49-F238E27FC236}">
                <a16:creationId xmlns:a16="http://schemas.microsoft.com/office/drawing/2014/main" id="{AFA703F0-5882-4059-BFC7-BA3FF1B28F17}"/>
              </a:ext>
            </a:extLst>
          </p:cNvPr>
          <p:cNvGrpSpPr/>
          <p:nvPr/>
        </p:nvGrpSpPr>
        <p:grpSpPr>
          <a:xfrm>
            <a:off x="3154576" y="2269024"/>
            <a:ext cx="1977303" cy="2903722"/>
            <a:chOff x="1895752" y="2210455"/>
            <a:chExt cx="1977303" cy="2903722"/>
          </a:xfrm>
        </p:grpSpPr>
        <p:pic>
          <p:nvPicPr>
            <p:cNvPr id="228" name="queen">
              <a:extLst>
                <a:ext uri="{FF2B5EF4-FFF2-40B4-BE49-F238E27FC236}">
                  <a16:creationId xmlns:a16="http://schemas.microsoft.com/office/drawing/2014/main" id="{D23E4F4E-D66E-4ACD-AF02-F3DEEF004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752" y="3975958"/>
              <a:ext cx="1977303" cy="1138219"/>
            </a:xfrm>
            <a:prstGeom prst="rect">
              <a:avLst/>
            </a:prstGeom>
          </p:spPr>
        </p:pic>
        <p:sp>
          <p:nvSpPr>
            <p:cNvPr id="229" name="qu">
              <a:extLst>
                <a:ext uri="{FF2B5EF4-FFF2-40B4-BE49-F238E27FC236}">
                  <a16:creationId xmlns:a16="http://schemas.microsoft.com/office/drawing/2014/main" id="{1B5003A2-93EC-4994-9DE5-65F30A368F42}"/>
                </a:ext>
              </a:extLst>
            </p:cNvPr>
            <p:cNvSpPr txBox="1"/>
            <p:nvPr/>
          </p:nvSpPr>
          <p:spPr>
            <a:xfrm>
              <a:off x="2158884" y="2210455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8800" b="1" dirty="0"/>
            </a:p>
          </p:txBody>
        </p:sp>
      </p:grpSp>
      <p:grpSp>
        <p:nvGrpSpPr>
          <p:cNvPr id="230" name="z">
            <a:extLst>
              <a:ext uri="{FF2B5EF4-FFF2-40B4-BE49-F238E27FC236}">
                <a16:creationId xmlns:a16="http://schemas.microsoft.com/office/drawing/2014/main" id="{DCEC1909-5851-4AC5-89CE-E542CD856449}"/>
              </a:ext>
            </a:extLst>
          </p:cNvPr>
          <p:cNvGrpSpPr/>
          <p:nvPr/>
        </p:nvGrpSpPr>
        <p:grpSpPr>
          <a:xfrm>
            <a:off x="3518719" y="2228122"/>
            <a:ext cx="1249016" cy="2985526"/>
            <a:chOff x="2256622" y="2271903"/>
            <a:chExt cx="1249016" cy="2985526"/>
          </a:xfrm>
        </p:grpSpPr>
        <p:pic>
          <p:nvPicPr>
            <p:cNvPr id="231" name="zigzag">
              <a:extLst>
                <a:ext uri="{FF2B5EF4-FFF2-40B4-BE49-F238E27FC236}">
                  <a16:creationId xmlns:a16="http://schemas.microsoft.com/office/drawing/2014/main" id="{D0FB46C2-F171-4BF5-A6EF-B832D7689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622" y="3897654"/>
              <a:ext cx="1249016" cy="1359775"/>
            </a:xfrm>
            <a:prstGeom prst="rect">
              <a:avLst/>
            </a:prstGeom>
          </p:spPr>
        </p:pic>
        <p:sp>
          <p:nvSpPr>
            <p:cNvPr id="232" name="z">
              <a:extLst>
                <a:ext uri="{FF2B5EF4-FFF2-40B4-BE49-F238E27FC236}">
                  <a16:creationId xmlns:a16="http://schemas.microsoft.com/office/drawing/2014/main" id="{1885D981-360E-4D25-A098-D7EFCDE33801}"/>
                </a:ext>
              </a:extLst>
            </p:cNvPr>
            <p:cNvSpPr txBox="1"/>
            <p:nvPr/>
          </p:nvSpPr>
          <p:spPr>
            <a:xfrm>
              <a:off x="2530714" y="2271903"/>
              <a:ext cx="70083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z</a:t>
              </a:r>
            </a:p>
          </p:txBody>
        </p:sp>
      </p:grpSp>
      <p:grpSp>
        <p:nvGrpSpPr>
          <p:cNvPr id="233" name="y">
            <a:extLst>
              <a:ext uri="{FF2B5EF4-FFF2-40B4-BE49-F238E27FC236}">
                <a16:creationId xmlns:a16="http://schemas.microsoft.com/office/drawing/2014/main" id="{60F558DA-DF95-417E-AC1E-E59F159269FC}"/>
              </a:ext>
            </a:extLst>
          </p:cNvPr>
          <p:cNvGrpSpPr/>
          <p:nvPr/>
        </p:nvGrpSpPr>
        <p:grpSpPr>
          <a:xfrm>
            <a:off x="3737507" y="2256323"/>
            <a:ext cx="811441" cy="2929124"/>
            <a:chOff x="2514909" y="2271903"/>
            <a:chExt cx="811441" cy="2929124"/>
          </a:xfrm>
        </p:grpSpPr>
        <p:pic>
          <p:nvPicPr>
            <p:cNvPr id="234" name="yoyo">
              <a:extLst>
                <a:ext uri="{FF2B5EF4-FFF2-40B4-BE49-F238E27FC236}">
                  <a16:creationId xmlns:a16="http://schemas.microsoft.com/office/drawing/2014/main" id="{CD55A7FA-EA9A-4C8E-871F-B93D5FE50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4887" y="3783676"/>
              <a:ext cx="751484" cy="1417351"/>
            </a:xfrm>
            <a:prstGeom prst="rect">
              <a:avLst/>
            </a:prstGeom>
          </p:spPr>
        </p:pic>
        <p:sp>
          <p:nvSpPr>
            <p:cNvPr id="235" name="y">
              <a:extLst>
                <a:ext uri="{FF2B5EF4-FFF2-40B4-BE49-F238E27FC236}">
                  <a16:creationId xmlns:a16="http://schemas.microsoft.com/office/drawing/2014/main" id="{A1EB6B85-F957-40D4-ADD7-EE73BC30CD93}"/>
                </a:ext>
              </a:extLst>
            </p:cNvPr>
            <p:cNvSpPr txBox="1"/>
            <p:nvPr/>
          </p:nvSpPr>
          <p:spPr>
            <a:xfrm>
              <a:off x="2514909" y="2271903"/>
              <a:ext cx="81144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y</a:t>
              </a:r>
            </a:p>
          </p:txBody>
        </p:sp>
      </p:grpSp>
      <p:grpSp>
        <p:nvGrpSpPr>
          <p:cNvPr id="236" name="x">
            <a:extLst>
              <a:ext uri="{FF2B5EF4-FFF2-40B4-BE49-F238E27FC236}">
                <a16:creationId xmlns:a16="http://schemas.microsoft.com/office/drawing/2014/main" id="{8CCB9145-9957-469B-BE4A-96C74A6A2BFD}"/>
              </a:ext>
            </a:extLst>
          </p:cNvPr>
          <p:cNvGrpSpPr/>
          <p:nvPr/>
        </p:nvGrpSpPr>
        <p:grpSpPr>
          <a:xfrm>
            <a:off x="3457685" y="2282386"/>
            <a:ext cx="1371084" cy="2876999"/>
            <a:chOff x="2220949" y="2271903"/>
            <a:chExt cx="1371084" cy="2876999"/>
          </a:xfrm>
        </p:grpSpPr>
        <p:pic>
          <p:nvPicPr>
            <p:cNvPr id="237" name="x marks the spot">
              <a:extLst>
                <a:ext uri="{FF2B5EF4-FFF2-40B4-BE49-F238E27FC236}">
                  <a16:creationId xmlns:a16="http://schemas.microsoft.com/office/drawing/2014/main" id="{FDCC0409-CF2D-4E7A-978F-92EF42720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49" y="3965066"/>
              <a:ext cx="1371084" cy="1183836"/>
            </a:xfrm>
            <a:prstGeom prst="rect">
              <a:avLst/>
            </a:prstGeom>
          </p:spPr>
        </p:pic>
        <p:sp>
          <p:nvSpPr>
            <p:cNvPr id="238" name="x">
              <a:extLst>
                <a:ext uri="{FF2B5EF4-FFF2-40B4-BE49-F238E27FC236}">
                  <a16:creationId xmlns:a16="http://schemas.microsoft.com/office/drawing/2014/main" id="{90E9B8B3-615A-4B98-80E7-2BE79068A29F}"/>
                </a:ext>
              </a:extLst>
            </p:cNvPr>
            <p:cNvSpPr txBox="1"/>
            <p:nvPr/>
          </p:nvSpPr>
          <p:spPr>
            <a:xfrm>
              <a:off x="2524816" y="2271903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x</a:t>
              </a:r>
            </a:p>
          </p:txBody>
        </p:sp>
      </p:grpSp>
      <p:grpSp>
        <p:nvGrpSpPr>
          <p:cNvPr id="239" name="w">
            <a:extLst>
              <a:ext uri="{FF2B5EF4-FFF2-40B4-BE49-F238E27FC236}">
                <a16:creationId xmlns:a16="http://schemas.microsoft.com/office/drawing/2014/main" id="{472AE730-C392-45A8-9FB0-7B01E951AEAB}"/>
              </a:ext>
            </a:extLst>
          </p:cNvPr>
          <p:cNvGrpSpPr/>
          <p:nvPr/>
        </p:nvGrpSpPr>
        <p:grpSpPr>
          <a:xfrm>
            <a:off x="3274321" y="2368966"/>
            <a:ext cx="1737813" cy="2703838"/>
            <a:chOff x="2011954" y="2277197"/>
            <a:chExt cx="1737813" cy="2703838"/>
          </a:xfrm>
        </p:grpSpPr>
        <p:pic>
          <p:nvPicPr>
            <p:cNvPr id="240" name="waves">
              <a:extLst>
                <a:ext uri="{FF2B5EF4-FFF2-40B4-BE49-F238E27FC236}">
                  <a16:creationId xmlns:a16="http://schemas.microsoft.com/office/drawing/2014/main" id="{DE6E560A-AB7F-43D8-85A7-75E7340E1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954" y="4330825"/>
              <a:ext cx="1737813" cy="650210"/>
            </a:xfrm>
            <a:prstGeom prst="rect">
              <a:avLst/>
            </a:prstGeom>
          </p:spPr>
        </p:pic>
        <p:sp>
          <p:nvSpPr>
            <p:cNvPr id="241" name="w">
              <a:extLst>
                <a:ext uri="{FF2B5EF4-FFF2-40B4-BE49-F238E27FC236}">
                  <a16:creationId xmlns:a16="http://schemas.microsoft.com/office/drawing/2014/main" id="{CC7CE310-D39A-411A-BCBD-F4AB11C8CC92}"/>
                </a:ext>
              </a:extLst>
            </p:cNvPr>
            <p:cNvSpPr txBox="1"/>
            <p:nvPr/>
          </p:nvSpPr>
          <p:spPr>
            <a:xfrm>
              <a:off x="2331671" y="2277197"/>
              <a:ext cx="109837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w</a:t>
              </a:r>
            </a:p>
          </p:txBody>
        </p:sp>
      </p:grpSp>
      <p:grpSp>
        <p:nvGrpSpPr>
          <p:cNvPr id="242" name="v">
            <a:extLst>
              <a:ext uri="{FF2B5EF4-FFF2-40B4-BE49-F238E27FC236}">
                <a16:creationId xmlns:a16="http://schemas.microsoft.com/office/drawing/2014/main" id="{FA97B39B-13C2-481F-AC4A-2C5951CF2E09}"/>
              </a:ext>
            </a:extLst>
          </p:cNvPr>
          <p:cNvGrpSpPr/>
          <p:nvPr/>
        </p:nvGrpSpPr>
        <p:grpSpPr>
          <a:xfrm>
            <a:off x="3639000" y="2203098"/>
            <a:ext cx="1008454" cy="3035574"/>
            <a:chOff x="771000" y="2195536"/>
            <a:chExt cx="1008454" cy="3035574"/>
          </a:xfrm>
        </p:grpSpPr>
        <p:pic>
          <p:nvPicPr>
            <p:cNvPr id="243" name="vest">
              <a:extLst>
                <a:ext uri="{FF2B5EF4-FFF2-40B4-BE49-F238E27FC236}">
                  <a16:creationId xmlns:a16="http://schemas.microsoft.com/office/drawing/2014/main" id="{905F7784-8D7A-498B-92F1-CD995C455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00" y="3806355"/>
              <a:ext cx="1008454" cy="1424755"/>
            </a:xfrm>
            <a:prstGeom prst="rect">
              <a:avLst/>
            </a:prstGeom>
          </p:spPr>
        </p:pic>
        <p:sp>
          <p:nvSpPr>
            <p:cNvPr id="244" name="v">
              <a:extLst>
                <a:ext uri="{FF2B5EF4-FFF2-40B4-BE49-F238E27FC236}">
                  <a16:creationId xmlns:a16="http://schemas.microsoft.com/office/drawing/2014/main" id="{1EC71BDE-CA91-4389-82BF-C5762959F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3552" y="2195536"/>
              <a:ext cx="76335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v</a:t>
              </a:r>
              <a:endParaRPr lang="en-GB" altLang="en-US" sz="13800" b="1" dirty="0"/>
            </a:p>
          </p:txBody>
        </p:sp>
      </p:grpSp>
      <p:grpSp>
        <p:nvGrpSpPr>
          <p:cNvPr id="245" name="j">
            <a:extLst>
              <a:ext uri="{FF2B5EF4-FFF2-40B4-BE49-F238E27FC236}">
                <a16:creationId xmlns:a16="http://schemas.microsoft.com/office/drawing/2014/main" id="{1BB6D7D4-7D7A-4BA6-A802-3423A1FD818F}"/>
              </a:ext>
            </a:extLst>
          </p:cNvPr>
          <p:cNvGrpSpPr/>
          <p:nvPr/>
        </p:nvGrpSpPr>
        <p:grpSpPr>
          <a:xfrm>
            <a:off x="3702599" y="2216389"/>
            <a:ext cx="881256" cy="3008993"/>
            <a:chOff x="775369" y="2193366"/>
            <a:chExt cx="881256" cy="3008993"/>
          </a:xfrm>
        </p:grpSpPr>
        <p:pic>
          <p:nvPicPr>
            <p:cNvPr id="246" name="jet">
              <a:extLst>
                <a:ext uri="{FF2B5EF4-FFF2-40B4-BE49-F238E27FC236}">
                  <a16:creationId xmlns:a16="http://schemas.microsoft.com/office/drawing/2014/main" id="{BD91E12D-467A-436B-8428-F90A6C67B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69" y="3721421"/>
              <a:ext cx="881256" cy="1480938"/>
            </a:xfrm>
            <a:prstGeom prst="rect">
              <a:avLst/>
            </a:prstGeom>
          </p:spPr>
        </p:pic>
        <p:sp>
          <p:nvSpPr>
            <p:cNvPr id="247" name="j">
              <a:extLst>
                <a:ext uri="{FF2B5EF4-FFF2-40B4-BE49-F238E27FC236}">
                  <a16:creationId xmlns:a16="http://schemas.microsoft.com/office/drawing/2014/main" id="{3F60C3A4-4A35-4AC9-80E2-6E6B05E53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165" y="2193366"/>
              <a:ext cx="50366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j</a:t>
              </a:r>
              <a:endParaRPr lang="en-GB" altLang="en-US" sz="13800" b="1" dirty="0"/>
            </a:p>
          </p:txBody>
        </p:sp>
      </p:grpSp>
      <p:grpSp>
        <p:nvGrpSpPr>
          <p:cNvPr id="248" name="PLAY 1">
            <a:extLst>
              <a:ext uri="{FF2B5EF4-FFF2-40B4-BE49-F238E27FC236}">
                <a16:creationId xmlns:a16="http://schemas.microsoft.com/office/drawing/2014/main" id="{31C94E4B-1D50-480A-8BE3-B7BB2F1B797C}"/>
              </a:ext>
            </a:extLst>
          </p:cNvPr>
          <p:cNvGrpSpPr/>
          <p:nvPr/>
        </p:nvGrpSpPr>
        <p:grpSpPr>
          <a:xfrm>
            <a:off x="3764623" y="5433428"/>
            <a:ext cx="735369" cy="735369"/>
            <a:chOff x="6300192" y="2204864"/>
            <a:chExt cx="900100" cy="900100"/>
          </a:xfrm>
        </p:grpSpPr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A9E6118F-CD3A-4799-8E0E-1244050BE2C1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48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0" name="Isosceles Triangle 249">
              <a:extLst>
                <a:ext uri="{FF2B5EF4-FFF2-40B4-BE49-F238E27FC236}">
                  <a16:creationId xmlns:a16="http://schemas.microsoft.com/office/drawing/2014/main" id="{C5BA0C8F-70D0-40A5-B0D4-17FD2015F5A1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1" name="like">
            <a:extLst>
              <a:ext uri="{FF2B5EF4-FFF2-40B4-BE49-F238E27FC236}">
                <a16:creationId xmlns:a16="http://schemas.microsoft.com/office/drawing/2014/main" id="{2E28F496-F4A0-4351-B9B7-97054EC3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636" y="3403571"/>
            <a:ext cx="203395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they</a:t>
            </a:r>
          </a:p>
        </p:txBody>
      </p:sp>
      <p:sp>
        <p:nvSpPr>
          <p:cNvPr id="253" name="like">
            <a:extLst>
              <a:ext uri="{FF2B5EF4-FFF2-40B4-BE49-F238E27FC236}">
                <a16:creationId xmlns:a16="http://schemas.microsoft.com/office/drawing/2014/main" id="{78BD1DCE-1FBE-46A2-BB8D-DA413673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636" y="3403571"/>
            <a:ext cx="203395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25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12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475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675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25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225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75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775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0500"/>
                            </p:stCondLst>
                            <p:childTnLst>
                              <p:par>
                                <p:cTn id="20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125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325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4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1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6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875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225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425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50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775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9750"/>
                            </p:stCondLst>
                            <p:childTnLst>
                              <p:par>
                                <p:cTn id="25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6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325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5250"/>
                            </p:stCondLst>
                            <p:childTnLst>
                              <p:par>
                                <p:cTn id="27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8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875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0750"/>
                            </p:stCondLst>
                            <p:childTnLst>
                              <p:par>
                                <p:cTn id="29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715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9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147" grpId="0"/>
      <p:bldP spid="147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225" grpId="0"/>
      <p:bldP spid="225" grpId="1"/>
      <p:bldP spid="251" grpId="0"/>
      <p:bldP spid="251" grpId="1"/>
      <p:bldP spid="253" grpId="0"/>
      <p:bldP spid="25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7" y="587014"/>
            <a:ext cx="8038245" cy="5683967"/>
          </a:xfrm>
          <a:prstGeom prst="roundRect">
            <a:avLst>
              <a:gd name="adj" fmla="val 2877"/>
            </a:avLst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08944C3-1F09-4332-86FD-76D354B55C8F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CC4894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21A32D-F0D8-4BDC-ACBD-9A2ADE7638B0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9A5DA1C-0DBF-4956-8A21-5E7DFCAB7864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03A0F6-F756-4C71-A099-74CB9AC94425}"/>
              </a:ext>
            </a:extLst>
          </p:cNvPr>
          <p:cNvCxnSpPr/>
          <p:nvPr/>
        </p:nvCxnSpPr>
        <p:spPr>
          <a:xfrm flipV="1">
            <a:off x="7728156" y="4859788"/>
            <a:ext cx="0" cy="1030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70CB739-D113-4765-98B7-600516CFB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22" y="1498243"/>
            <a:ext cx="1554615" cy="39993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34CC12-106B-43B8-8B85-AF657DBE0B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"/>
          <a:stretch/>
        </p:blipFill>
        <p:spPr>
          <a:xfrm>
            <a:off x="4166194" y="681037"/>
            <a:ext cx="1580797" cy="51101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1571E9-997D-46B2-B52E-0D0BF1B97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02" y="1516533"/>
            <a:ext cx="1402202" cy="39810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20E346-1DE0-4859-8DD6-6BA422D819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330"/>
          <a:stretch/>
        </p:blipFill>
        <p:spPr>
          <a:xfrm>
            <a:off x="5867155" y="2781197"/>
            <a:ext cx="2720244" cy="339576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514850"/>
            <a:ext cx="7775575" cy="166211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We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still haven’t found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 fi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sh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disappointedly.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Ha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on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“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here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it is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turned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into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the aisle,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saw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huge stall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wi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lots of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different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fi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sh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5110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C2C2F03-1F34-464E-94CF-9078F184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Caption Time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608FF1-C1D6-4C99-8122-749D17E2D827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CC4894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40225E-BDA0-4D81-8FF9-208504428AC6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9AC674A-54D9-488E-9ABB-6F2DD77E4180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686066-D723-44E7-A96F-0141C27F064D}"/>
              </a:ext>
            </a:extLst>
          </p:cNvPr>
          <p:cNvSpPr/>
          <p:nvPr/>
        </p:nvSpPr>
        <p:spPr>
          <a:xfrm>
            <a:off x="809625" y="1473200"/>
            <a:ext cx="7515225" cy="80327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did Kit and Sam think was best about the shop? Write a caption to match the picture.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376E7A-9842-4BEC-AFC4-680961A7D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565" y="2353263"/>
            <a:ext cx="3566469" cy="3999323"/>
          </a:xfrm>
          <a:prstGeom prst="rect">
            <a:avLst/>
          </a:prstGeom>
        </p:spPr>
      </p:pic>
      <p:grpSp>
        <p:nvGrpSpPr>
          <p:cNvPr id="11" name="Kit's teachings">
            <a:extLst>
              <a:ext uri="{FF2B5EF4-FFF2-40B4-BE49-F238E27FC236}">
                <a16:creationId xmlns:a16="http://schemas.microsoft.com/office/drawing/2014/main" id="{E1DF5006-E496-42BC-A4CD-96B29F7BA72F}"/>
              </a:ext>
            </a:extLst>
          </p:cNvPr>
          <p:cNvGrpSpPr>
            <a:grpSpLocks/>
          </p:cNvGrpSpPr>
          <p:nvPr/>
        </p:nvGrpSpPr>
        <p:grpSpPr bwMode="auto">
          <a:xfrm>
            <a:off x="4378325" y="5157788"/>
            <a:ext cx="4514850" cy="1008062"/>
            <a:chOff x="1475656" y="5229200"/>
            <a:chExt cx="4513867" cy="10081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366EDD-B586-479F-9FDF-49F5E9B91B49}"/>
                </a:ext>
              </a:extLst>
            </p:cNvPr>
            <p:cNvSpPr/>
            <p:nvPr/>
          </p:nvSpPr>
          <p:spPr>
            <a:xfrm>
              <a:off x="1475656" y="5516551"/>
              <a:ext cx="3672675" cy="433409"/>
            </a:xfrm>
            <a:prstGeom prst="roundRect">
              <a:avLst>
                <a:gd name="adj" fmla="val 50000"/>
              </a:avLst>
            </a:prstGeom>
            <a:solidFill>
              <a:srgbClr val="CC489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EA5A00-86D8-4FB2-A52C-700672185E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4981411" y="522920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4894"/>
              </a:solidFill>
            </a:ln>
          </p:spPr>
        </p:pic>
      </p:grpSp>
      <p:sp>
        <p:nvSpPr>
          <p:cNvPr id="14" name="Kit's teaching bubble">
            <a:extLst>
              <a:ext uri="{FF2B5EF4-FFF2-40B4-BE49-F238E27FC236}">
                <a16:creationId xmlns:a16="http://schemas.microsoft.com/office/drawing/2014/main" id="{9FADB327-5099-42B4-8FA4-E90EA13EFC99}"/>
              </a:ext>
            </a:extLst>
          </p:cNvPr>
          <p:cNvSpPr/>
          <p:nvPr/>
        </p:nvSpPr>
        <p:spPr>
          <a:xfrm>
            <a:off x="4139952" y="4095751"/>
            <a:ext cx="3906020" cy="1111248"/>
          </a:xfrm>
          <a:prstGeom prst="wedgeRoundRectCallout">
            <a:avLst>
              <a:gd name="adj1" fmla="val 50811"/>
              <a:gd name="adj2" fmla="val 94562"/>
              <a:gd name="adj3" fmla="val 16667"/>
            </a:avLst>
          </a:prstGeom>
          <a:solidFill>
            <a:schemeClr val="bg1"/>
          </a:solidFill>
          <a:ln w="28575">
            <a:solidFill>
              <a:srgbClr val="CC4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‘Sound Buttons On/Off’ to select whether you want to show sound buttons under the sentence. </a:t>
            </a:r>
          </a:p>
        </p:txBody>
      </p:sp>
      <p:sp>
        <p:nvSpPr>
          <p:cNvPr id="15" name="Close bubble">
            <a:extLst>
              <a:ext uri="{FF2B5EF4-FFF2-40B4-BE49-F238E27FC236}">
                <a16:creationId xmlns:a16="http://schemas.microsoft.com/office/drawing/2014/main" id="{CE4ADD2A-D972-4A59-A878-9ADA4D234D71}"/>
              </a:ext>
            </a:extLst>
          </p:cNvPr>
          <p:cNvSpPr/>
          <p:nvPr/>
        </p:nvSpPr>
        <p:spPr>
          <a:xfrm>
            <a:off x="4094163" y="3986833"/>
            <a:ext cx="284162" cy="284162"/>
          </a:xfrm>
          <a:prstGeom prst="ellipse">
            <a:avLst/>
          </a:prstGeom>
          <a:solidFill>
            <a:srgbClr val="CC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ow button">
            <a:extLst>
              <a:ext uri="{FF2B5EF4-FFF2-40B4-BE49-F238E27FC236}">
                <a16:creationId xmlns:a16="http://schemas.microsoft.com/office/drawing/2014/main" id="{B0CE8621-F834-42BC-A823-CF03B388D74C}"/>
              </a:ext>
            </a:extLst>
          </p:cNvPr>
          <p:cNvGrpSpPr>
            <a:grpSpLocks/>
          </p:cNvGrpSpPr>
          <p:nvPr/>
        </p:nvGrpSpPr>
        <p:grpSpPr bwMode="auto">
          <a:xfrm>
            <a:off x="6875463" y="5383213"/>
            <a:ext cx="1500187" cy="666750"/>
            <a:chOff x="6914614" y="5534675"/>
            <a:chExt cx="1499293" cy="666848"/>
          </a:xfrm>
        </p:grpSpPr>
        <p:sp>
          <p:nvSpPr>
            <p:cNvPr id="17" name="Rectangle: Rounded Corners 18">
              <a:extLst>
                <a:ext uri="{FF2B5EF4-FFF2-40B4-BE49-F238E27FC236}">
                  <a16:creationId xmlns:a16="http://schemas.microsoft.com/office/drawing/2014/main" id="{F34FFBEE-9264-4CB2-A989-4B57A30009F5}"/>
                </a:ext>
              </a:extLst>
            </p:cNvPr>
            <p:cNvSpPr/>
            <p:nvPr/>
          </p:nvSpPr>
          <p:spPr>
            <a:xfrm>
              <a:off x="6914614" y="5650579"/>
              <a:ext cx="1099481" cy="431863"/>
            </a:xfrm>
            <a:prstGeom prst="roundRect">
              <a:avLst>
                <a:gd name="adj" fmla="val 50000"/>
              </a:avLst>
            </a:prstGeom>
            <a:solidFill>
              <a:srgbClr val="CC489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5873180-5911-4BDB-BB72-9F3232E93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4894"/>
              </a:solidFill>
            </a:ln>
          </p:spPr>
        </p:pic>
      </p:grpSp>
      <p:sp>
        <p:nvSpPr>
          <p:cNvPr id="19" name="Sound Buttons On">
            <a:extLst>
              <a:ext uri="{FF2B5EF4-FFF2-40B4-BE49-F238E27FC236}">
                <a16:creationId xmlns:a16="http://schemas.microsoft.com/office/drawing/2014/main" id="{7FCE73BF-C8C4-48C4-BE74-968015B7B713}"/>
              </a:ext>
            </a:extLst>
          </p:cNvPr>
          <p:cNvSpPr/>
          <p:nvPr/>
        </p:nvSpPr>
        <p:spPr>
          <a:xfrm>
            <a:off x="663575" y="5140325"/>
            <a:ext cx="1152525" cy="1152525"/>
          </a:xfrm>
          <a:prstGeom prst="ellipse">
            <a:avLst/>
          </a:prstGeom>
          <a:solidFill>
            <a:srgbClr val="CC489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Sound Buttons On/Off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3A9B2F-A1B1-4710-896A-464D75381E21}"/>
              </a:ext>
            </a:extLst>
          </p:cNvPr>
          <p:cNvGrpSpPr/>
          <p:nvPr/>
        </p:nvGrpSpPr>
        <p:grpSpPr>
          <a:xfrm>
            <a:off x="656769" y="4032325"/>
            <a:ext cx="7830455" cy="912737"/>
            <a:chOff x="719572" y="4100439"/>
            <a:chExt cx="7830455" cy="91273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2791036-B2E9-4425-B8E4-17CACC88F8E4}"/>
                </a:ext>
              </a:extLst>
            </p:cNvPr>
            <p:cNvSpPr/>
            <p:nvPr/>
          </p:nvSpPr>
          <p:spPr>
            <a:xfrm>
              <a:off x="719572" y="4100439"/>
              <a:ext cx="7830455" cy="912737"/>
            </a:xfrm>
            <a:prstGeom prst="roundRect">
              <a:avLst>
                <a:gd name="adj" fmla="val 1003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GB" sz="2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0" name="Speech Bubble">
              <a:extLst>
                <a:ext uri="{FF2B5EF4-FFF2-40B4-BE49-F238E27FC236}">
                  <a16:creationId xmlns:a16="http://schemas.microsoft.com/office/drawing/2014/main" id="{0EA23A3D-7829-4186-9E1A-1C37FC2E69F3}"/>
                </a:ext>
              </a:extLst>
            </p:cNvPr>
            <p:cNvSpPr/>
            <p:nvPr/>
          </p:nvSpPr>
          <p:spPr>
            <a:xfrm>
              <a:off x="719572" y="4121075"/>
              <a:ext cx="7704856" cy="792088"/>
            </a:xfrm>
            <a:prstGeom prst="wedgeRoundRectCallout">
              <a:avLst>
                <a:gd name="adj1" fmla="val -49935"/>
                <a:gd name="adj2" fmla="val 2040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3600" dirty="0">
                  <a:solidFill>
                    <a:srgbClr val="DE1E5A"/>
                  </a:solidFill>
                  <a:latin typeface="Twinkl" pitchFamily="50" charset="0"/>
                </a:rPr>
                <a:t>Here</a:t>
              </a:r>
              <a:r>
                <a:rPr lang="en-GB" sz="3600" dirty="0">
                  <a:solidFill>
                    <a:schemeClr val="tx1"/>
                  </a:solidFill>
                  <a:latin typeface="Twinkl" pitchFamily="50" charset="0"/>
                </a:rPr>
                <a:t> is a good shop for fish.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5A2636-8540-4A59-80B2-C998B5C02558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CC489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A3C4D77-E136-4154-9655-72A0B044F9E8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886E4F7-19B8-4FBE-A277-83AA3031A5F3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33381EF-C790-4185-8F2A-FC57E7D8C2EB}"/>
              </a:ext>
            </a:extLst>
          </p:cNvPr>
          <p:cNvGrpSpPr/>
          <p:nvPr/>
        </p:nvGrpSpPr>
        <p:grpSpPr>
          <a:xfrm>
            <a:off x="2766490" y="4709204"/>
            <a:ext cx="4471742" cy="113023"/>
            <a:chOff x="3130921" y="4962863"/>
            <a:chExt cx="4471742" cy="1130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31F5063-F457-41A3-8CBB-6E7D969CCFFF}"/>
                </a:ext>
              </a:extLst>
            </p:cNvPr>
            <p:cNvGrpSpPr/>
            <p:nvPr/>
          </p:nvGrpSpPr>
          <p:grpSpPr>
            <a:xfrm>
              <a:off x="3130921" y="4962863"/>
              <a:ext cx="3990620" cy="113023"/>
              <a:chOff x="3130921" y="4557525"/>
              <a:chExt cx="3990620" cy="11302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0B4973F-B17E-449B-9358-8E9FB67961CB}"/>
                  </a:ext>
                </a:extLst>
              </p:cNvPr>
              <p:cNvSpPr/>
              <p:nvPr/>
            </p:nvSpPr>
            <p:spPr bwMode="auto">
              <a:xfrm>
                <a:off x="3130921" y="4557525"/>
                <a:ext cx="107950" cy="1000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E2FE2C9-DCA8-4326-B3F8-8072A8C878D6}"/>
                  </a:ext>
                </a:extLst>
              </p:cNvPr>
              <p:cNvSpPr/>
              <p:nvPr/>
            </p:nvSpPr>
            <p:spPr bwMode="auto">
              <a:xfrm>
                <a:off x="6146547" y="4570535"/>
                <a:ext cx="107950" cy="1000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90CB76D-958C-410E-BC5C-6B9E48737EF3}"/>
                  </a:ext>
                </a:extLst>
              </p:cNvPr>
              <p:cNvSpPr/>
              <p:nvPr/>
            </p:nvSpPr>
            <p:spPr bwMode="auto">
              <a:xfrm>
                <a:off x="6841124" y="4570535"/>
                <a:ext cx="107950" cy="1000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0918685-E1A6-42C0-B092-6CE8231100AD}"/>
                  </a:ext>
                </a:extLst>
              </p:cNvPr>
              <p:cNvSpPr/>
              <p:nvPr/>
            </p:nvSpPr>
            <p:spPr bwMode="auto">
              <a:xfrm>
                <a:off x="4748481" y="4557525"/>
                <a:ext cx="107950" cy="1000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D44C63F-B283-4A43-8D9D-F30A94C57D7F}"/>
                  </a:ext>
                </a:extLst>
              </p:cNvPr>
              <p:cNvSpPr/>
              <p:nvPr/>
            </p:nvSpPr>
            <p:spPr bwMode="auto">
              <a:xfrm>
                <a:off x="5571572" y="4557525"/>
                <a:ext cx="107950" cy="1000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32BE67B-E770-4A25-A5AF-8B21586DEE91}"/>
                  </a:ext>
                </a:extLst>
              </p:cNvPr>
              <p:cNvSpPr/>
              <p:nvPr/>
            </p:nvSpPr>
            <p:spPr bwMode="auto">
              <a:xfrm>
                <a:off x="3286820" y="4557525"/>
                <a:ext cx="107950" cy="1000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EE6F3E4-4CAE-4434-8824-98F31264174D}"/>
                  </a:ext>
                </a:extLst>
              </p:cNvPr>
              <p:cNvSpPr/>
              <p:nvPr/>
            </p:nvSpPr>
            <p:spPr bwMode="auto">
              <a:xfrm>
                <a:off x="3652738" y="4557525"/>
                <a:ext cx="107950" cy="1000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9C55A43-C31E-45A3-BE66-C300F3EB1237}"/>
                  </a:ext>
                </a:extLst>
              </p:cNvPr>
              <p:cNvSpPr/>
              <p:nvPr/>
            </p:nvSpPr>
            <p:spPr bwMode="auto">
              <a:xfrm>
                <a:off x="4048833" y="4557525"/>
                <a:ext cx="107950" cy="1000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7623458-4A3D-48F4-91F4-07FA9695314E}"/>
                  </a:ext>
                </a:extLst>
              </p:cNvPr>
              <p:cNvSpPr/>
              <p:nvPr/>
            </p:nvSpPr>
            <p:spPr bwMode="auto">
              <a:xfrm>
                <a:off x="5834720" y="4557525"/>
                <a:ext cx="107950" cy="1000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0166B9A-B219-4CE1-9DD1-573F0ED154B4}"/>
                  </a:ext>
                </a:extLst>
              </p:cNvPr>
              <p:cNvSpPr/>
              <p:nvPr/>
            </p:nvSpPr>
            <p:spPr bwMode="auto">
              <a:xfrm>
                <a:off x="7013591" y="4559247"/>
                <a:ext cx="107950" cy="1000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CBB3FFC-03CE-4596-81D7-648D32561AD6}"/>
                </a:ext>
              </a:extLst>
            </p:cNvPr>
            <p:cNvSpPr/>
            <p:nvPr/>
          </p:nvSpPr>
          <p:spPr>
            <a:xfrm>
              <a:off x="4240088" y="4978564"/>
              <a:ext cx="377665" cy="8431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6605ED3-5EE9-475A-885C-1D25F76E48BB}"/>
                </a:ext>
              </a:extLst>
            </p:cNvPr>
            <p:cNvSpPr/>
            <p:nvPr/>
          </p:nvSpPr>
          <p:spPr>
            <a:xfrm>
              <a:off x="5074775" y="4978565"/>
              <a:ext cx="416605" cy="8431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3EEEE67-9CBE-4BBE-B8B1-223AAD6163F4}"/>
                </a:ext>
              </a:extLst>
            </p:cNvPr>
            <p:cNvSpPr/>
            <p:nvPr/>
          </p:nvSpPr>
          <p:spPr>
            <a:xfrm>
              <a:off x="6317573" y="4978564"/>
              <a:ext cx="350792" cy="8431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80CC05A-E44E-4415-94F9-DDB3902A30A0}"/>
                </a:ext>
              </a:extLst>
            </p:cNvPr>
            <p:cNvSpPr/>
            <p:nvPr/>
          </p:nvSpPr>
          <p:spPr>
            <a:xfrm>
              <a:off x="7186058" y="4978564"/>
              <a:ext cx="416605" cy="8431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6736AE-949E-4CA1-BA98-99DA9BE41ABC}"/>
              </a:ext>
            </a:extLst>
          </p:cNvPr>
          <p:cNvGrpSpPr/>
          <p:nvPr/>
        </p:nvGrpSpPr>
        <p:grpSpPr>
          <a:xfrm>
            <a:off x="2422953" y="746207"/>
            <a:ext cx="4298087" cy="3039243"/>
            <a:chOff x="2422953" y="746207"/>
            <a:chExt cx="4298087" cy="30392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225F2A-95F3-4A13-961A-D0A1012B9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953" y="746207"/>
              <a:ext cx="4298087" cy="3039243"/>
            </a:xfrm>
            <a:prstGeom prst="roundRect">
              <a:avLst>
                <a:gd name="adj" fmla="val 4395"/>
              </a:avLst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1098A0-6017-43CD-B626-E47990A06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4887" y="1132602"/>
              <a:ext cx="2414225" cy="2554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4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7" y="587014"/>
            <a:ext cx="8038245" cy="5683967"/>
          </a:xfrm>
          <a:prstGeom prst="roundRect">
            <a:avLst>
              <a:gd name="adj" fmla="val 2877"/>
            </a:avLst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08944C3-1F09-4332-86FD-76D354B55C8F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CC4894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21A32D-F0D8-4BDC-ACBD-9A2ADE7638B0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9A5DA1C-0DBF-4956-8A21-5E7DFCAB7864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03A0F6-F756-4C71-A099-74CB9AC94425}"/>
              </a:ext>
            </a:extLst>
          </p:cNvPr>
          <p:cNvCxnSpPr/>
          <p:nvPr/>
        </p:nvCxnSpPr>
        <p:spPr>
          <a:xfrm flipV="1">
            <a:off x="7728156" y="4859788"/>
            <a:ext cx="0" cy="1030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30B8029-CF84-4FC0-BDC7-B44AF9209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"/>
          <a:stretch/>
        </p:blipFill>
        <p:spPr>
          <a:xfrm>
            <a:off x="5032852" y="587014"/>
            <a:ext cx="2555518" cy="51160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90072-28C5-43E4-9644-061C00B40F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17" b="8443"/>
          <a:stretch/>
        </p:blipFill>
        <p:spPr>
          <a:xfrm>
            <a:off x="7001908" y="3161905"/>
            <a:ext cx="1596726" cy="3109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DA034-E6C9-475D-9F4A-71E91308F3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39"/>
          <a:stretch/>
        </p:blipFill>
        <p:spPr>
          <a:xfrm>
            <a:off x="7896409" y="2606936"/>
            <a:ext cx="694286" cy="1781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2F332-3543-4841-B8CD-CC79542124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28" y="1240308"/>
            <a:ext cx="2013843" cy="39810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20E346-1DE0-4859-8DD6-6BA422D819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1178"/>
          <a:stretch/>
        </p:blipFill>
        <p:spPr>
          <a:xfrm>
            <a:off x="2482937" y="2363961"/>
            <a:ext cx="3787339" cy="33957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BEABA7-CA99-4A14-8B94-128F30FFA8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028" y="1222018"/>
            <a:ext cx="1383912" cy="399932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248150"/>
            <a:ext cx="7775575" cy="192881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 got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out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her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ca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sh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and p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ai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 at the ti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ll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helped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to put the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shopping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into Mum’s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carrier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bags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can’t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w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ai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 f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tea!”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 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glad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we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found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 fi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sh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but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I’m glad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we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found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cake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188115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BFC03B3-7F8D-4B85-916A-248A0EEE0F0B}"/>
              </a:ext>
            </a:extLst>
          </p:cNvPr>
          <p:cNvSpPr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Twinkl SemiBold" pitchFamily="2" charset="0"/>
              </a:rPr>
              <a:t>Today, we have recapped…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3691B-63DA-42A5-A5AA-FB1751FB0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485294"/>
            <a:ext cx="8220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 err="1">
                <a:solidFill>
                  <a:schemeClr val="tx1"/>
                </a:solidFill>
                <a:latin typeface="Twinkl SemiBold" pitchFamily="2" charset="0"/>
              </a:rPr>
              <a:t>sh</a:t>
            </a:r>
            <a:r>
              <a:rPr lang="en-GB" altLang="en-US" sz="9600" dirty="0">
                <a:solidFill>
                  <a:schemeClr val="tx1"/>
                </a:solidFill>
                <a:latin typeface="Twinkl SemiBold" pitchFamily="2" charset="0"/>
              </a:rPr>
              <a:t>  </a:t>
            </a:r>
            <a:r>
              <a:rPr lang="en-GB" altLang="en-US" sz="9600" dirty="0" err="1">
                <a:solidFill>
                  <a:schemeClr val="tx1"/>
                </a:solidFill>
                <a:latin typeface="Twinkl SemiBold" pitchFamily="2" charset="0"/>
              </a:rPr>
              <a:t>th</a:t>
            </a:r>
            <a:r>
              <a:rPr lang="en-GB" altLang="en-US" sz="9600" dirty="0">
                <a:solidFill>
                  <a:schemeClr val="tx1"/>
                </a:solidFill>
                <a:latin typeface="Twinkl SemiBold" pitchFamily="2" charset="0"/>
              </a:rPr>
              <a:t>  </a:t>
            </a:r>
            <a:r>
              <a:rPr lang="en-GB" altLang="en-US" sz="9600" dirty="0" err="1">
                <a:solidFill>
                  <a:schemeClr val="tx1"/>
                </a:solidFill>
                <a:latin typeface="Twinkl SemiBold" pitchFamily="2" charset="0"/>
              </a:rPr>
              <a:t>th</a:t>
            </a:r>
            <a:r>
              <a:rPr lang="en-GB" altLang="en-US" sz="9600" dirty="0">
                <a:solidFill>
                  <a:schemeClr val="tx1"/>
                </a:solidFill>
                <a:latin typeface="Twinkl SemiBold" pitchFamily="2" charset="0"/>
              </a:rPr>
              <a:t>  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FCC1F9-B15B-411C-9813-2D62B48C6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184" y="3245218"/>
            <a:ext cx="2755631" cy="322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>
            <a:extLst>
              <a:ext uri="{FF2B5EF4-FFF2-40B4-BE49-F238E27FC236}">
                <a16:creationId xmlns:a16="http://schemas.microsoft.com/office/drawing/2014/main" id="{214E4A02-80FD-4289-BBF5-800FA079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Duck Name and Letter Match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027CC5-0288-42C1-91B3-ECC0BA79C82A}"/>
              </a:ext>
            </a:extLst>
          </p:cNvPr>
          <p:cNvSpPr/>
          <p:nvPr/>
        </p:nvSpPr>
        <p:spPr>
          <a:xfrm>
            <a:off x="809625" y="1473200"/>
            <a:ext cx="7515225" cy="85407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chemeClr val="tx1"/>
                </a:solidFill>
                <a:latin typeface="Twinkl" pitchFamily="2" charset="0"/>
              </a:rPr>
              <a:t>Can you match the duck to their duckling?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chemeClr val="tx1"/>
                </a:solidFill>
                <a:latin typeface="Twinkl" pitchFamily="2" charset="0"/>
              </a:rPr>
              <a:t>Can you say the name and sound the letter makes?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616957-5BA2-498C-B234-65C265CA18DA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3A9E4D-6AE4-48CD-833C-4456835360E8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A7BD06-8FC0-4887-A6B4-91845180A452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14346" name="Picture 14345">
            <a:extLst>
              <a:ext uri="{FF2B5EF4-FFF2-40B4-BE49-F238E27FC236}">
                <a16:creationId xmlns:a16="http://schemas.microsoft.com/office/drawing/2014/main" id="{B9693E69-C4E5-4D7D-A3CC-3B3425C95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828" y="2646277"/>
            <a:ext cx="5456393" cy="34323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3616957-5BA2-498C-B234-65C265CA18DA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3A9E4D-6AE4-48CD-833C-4456835360E8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A7BD06-8FC0-4887-A6B4-91845180A452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23F1579-C884-4F37-9A62-6FB380A30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22" y="1116179"/>
            <a:ext cx="3286029" cy="2487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6C0F49-A664-4704-85CB-C3F3F3EA00FE}"/>
              </a:ext>
            </a:extLst>
          </p:cNvPr>
          <p:cNvSpPr txBox="1"/>
          <p:nvPr/>
        </p:nvSpPr>
        <p:spPr>
          <a:xfrm>
            <a:off x="4200913" y="1466947"/>
            <a:ext cx="13192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J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5AAA5C-2DA4-441B-A777-E277B136894D}"/>
              </a:ext>
            </a:extLst>
          </p:cNvPr>
          <p:cNvGrpSpPr/>
          <p:nvPr/>
        </p:nvGrpSpPr>
        <p:grpSpPr>
          <a:xfrm>
            <a:off x="843571" y="4432434"/>
            <a:ext cx="1420491" cy="1179888"/>
            <a:chOff x="843571" y="5127759"/>
            <a:chExt cx="1420491" cy="11798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226542-9509-4725-8604-BA0494271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571" y="5246851"/>
              <a:ext cx="1420491" cy="106079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7D01110-D21B-414B-BA90-DCB402B50169}"/>
                </a:ext>
              </a:extLst>
            </p:cNvPr>
            <p:cNvSpPr txBox="1"/>
            <p:nvPr/>
          </p:nvSpPr>
          <p:spPr>
            <a:xfrm>
              <a:off x="894209" y="5127759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247CC9-F0C7-4685-BE51-5A524368BB1C}"/>
              </a:ext>
            </a:extLst>
          </p:cNvPr>
          <p:cNvGrpSpPr/>
          <p:nvPr/>
        </p:nvGrpSpPr>
        <p:grpSpPr>
          <a:xfrm>
            <a:off x="2854580" y="4435743"/>
            <a:ext cx="1420491" cy="1176579"/>
            <a:chOff x="2854580" y="5131068"/>
            <a:chExt cx="1420491" cy="11765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86F63F-3FE6-4A85-91EE-893D87584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4580" y="5246851"/>
              <a:ext cx="1420491" cy="106079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8C36B15-DE1A-416A-A67B-C4E4C7770BAE}"/>
                </a:ext>
              </a:extLst>
            </p:cNvPr>
            <p:cNvSpPr txBox="1"/>
            <p:nvPr/>
          </p:nvSpPr>
          <p:spPr>
            <a:xfrm>
              <a:off x="2905218" y="5131068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954D7F-30BB-464D-9F02-4374B44ED85F}"/>
              </a:ext>
            </a:extLst>
          </p:cNvPr>
          <p:cNvGrpSpPr/>
          <p:nvPr/>
        </p:nvGrpSpPr>
        <p:grpSpPr>
          <a:xfrm>
            <a:off x="4865589" y="4432434"/>
            <a:ext cx="1420491" cy="1179888"/>
            <a:chOff x="4865589" y="5127759"/>
            <a:chExt cx="1420491" cy="11798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B666622-42D9-45EE-8C3A-B6C771BE5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5589" y="5246851"/>
              <a:ext cx="1420491" cy="1060796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60984BD-4DF1-4B7F-BBCA-F62DAF7B9E77}"/>
                </a:ext>
              </a:extLst>
            </p:cNvPr>
            <p:cNvSpPr txBox="1"/>
            <p:nvPr/>
          </p:nvSpPr>
          <p:spPr>
            <a:xfrm>
              <a:off x="4891037" y="5127759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p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D8C6AD-E995-4B09-A84B-914300CF85C2}"/>
              </a:ext>
            </a:extLst>
          </p:cNvPr>
          <p:cNvGrpSpPr/>
          <p:nvPr/>
        </p:nvGrpSpPr>
        <p:grpSpPr>
          <a:xfrm>
            <a:off x="6876598" y="4480059"/>
            <a:ext cx="1420491" cy="1132263"/>
            <a:chOff x="6876598" y="5175384"/>
            <a:chExt cx="1420491" cy="11322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B506420-B3A8-4D81-B11F-352B6A51D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6598" y="5246851"/>
              <a:ext cx="1420491" cy="106079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FEBC10-E8A3-4290-89AB-641289A494EC}"/>
                </a:ext>
              </a:extLst>
            </p:cNvPr>
            <p:cNvSpPr txBox="1"/>
            <p:nvPr/>
          </p:nvSpPr>
          <p:spPr>
            <a:xfrm>
              <a:off x="6902046" y="5175384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2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25798 -0.2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3616957-5BA2-498C-B234-65C265CA18DA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3A9E4D-6AE4-48CD-833C-4456835360E8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A7BD06-8FC0-4887-A6B4-91845180A452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23F1579-C884-4F37-9A62-6FB380A30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22" y="1116179"/>
            <a:ext cx="3286029" cy="2487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6C0F49-A664-4704-85CB-C3F3F3EA00FE}"/>
              </a:ext>
            </a:extLst>
          </p:cNvPr>
          <p:cNvSpPr txBox="1"/>
          <p:nvPr/>
        </p:nvSpPr>
        <p:spPr>
          <a:xfrm>
            <a:off x="4200913" y="1466947"/>
            <a:ext cx="13192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5AAA5C-2DA4-441B-A777-E277B136894D}"/>
              </a:ext>
            </a:extLst>
          </p:cNvPr>
          <p:cNvGrpSpPr/>
          <p:nvPr/>
        </p:nvGrpSpPr>
        <p:grpSpPr>
          <a:xfrm>
            <a:off x="843571" y="4527684"/>
            <a:ext cx="1420491" cy="1084638"/>
            <a:chOff x="843571" y="5223009"/>
            <a:chExt cx="1420491" cy="108463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226542-9509-4725-8604-BA0494271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571" y="5246851"/>
              <a:ext cx="1420491" cy="106079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7D01110-D21B-414B-BA90-DCB402B50169}"/>
                </a:ext>
              </a:extLst>
            </p:cNvPr>
            <p:cNvSpPr txBox="1"/>
            <p:nvPr/>
          </p:nvSpPr>
          <p:spPr>
            <a:xfrm>
              <a:off x="894209" y="5223009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i</a:t>
              </a:r>
              <a:endParaRPr lang="en-GB" sz="5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247CC9-F0C7-4685-BE51-5A524368BB1C}"/>
              </a:ext>
            </a:extLst>
          </p:cNvPr>
          <p:cNvGrpSpPr/>
          <p:nvPr/>
        </p:nvGrpSpPr>
        <p:grpSpPr>
          <a:xfrm>
            <a:off x="2854580" y="4492893"/>
            <a:ext cx="1420491" cy="1119429"/>
            <a:chOff x="2854580" y="5188218"/>
            <a:chExt cx="1420491" cy="111942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86F63F-3FE6-4A85-91EE-893D87584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4580" y="5246851"/>
              <a:ext cx="1420491" cy="106079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8C36B15-DE1A-416A-A67B-C4E4C7770BAE}"/>
                </a:ext>
              </a:extLst>
            </p:cNvPr>
            <p:cNvSpPr txBox="1"/>
            <p:nvPr/>
          </p:nvSpPr>
          <p:spPr>
            <a:xfrm>
              <a:off x="2905218" y="5188218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954D7F-30BB-464D-9F02-4374B44ED85F}"/>
              </a:ext>
            </a:extLst>
          </p:cNvPr>
          <p:cNvGrpSpPr/>
          <p:nvPr/>
        </p:nvGrpSpPr>
        <p:grpSpPr>
          <a:xfrm>
            <a:off x="4865589" y="4470534"/>
            <a:ext cx="1420491" cy="1141788"/>
            <a:chOff x="4865589" y="5165859"/>
            <a:chExt cx="1420491" cy="11417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B666622-42D9-45EE-8C3A-B6C771BE5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5589" y="5246851"/>
              <a:ext cx="1420491" cy="1060796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60984BD-4DF1-4B7F-BBCA-F62DAF7B9E77}"/>
                </a:ext>
              </a:extLst>
            </p:cNvPr>
            <p:cNvSpPr txBox="1"/>
            <p:nvPr/>
          </p:nvSpPr>
          <p:spPr>
            <a:xfrm>
              <a:off x="4891037" y="5165859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D8C6AD-E995-4B09-A84B-914300CF85C2}"/>
              </a:ext>
            </a:extLst>
          </p:cNvPr>
          <p:cNvGrpSpPr/>
          <p:nvPr/>
        </p:nvGrpSpPr>
        <p:grpSpPr>
          <a:xfrm>
            <a:off x="6876598" y="4480059"/>
            <a:ext cx="1420491" cy="1132263"/>
            <a:chOff x="6876598" y="5175384"/>
            <a:chExt cx="1420491" cy="11322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B506420-B3A8-4D81-B11F-352B6A51D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6598" y="5246851"/>
              <a:ext cx="1420491" cy="106079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FEBC10-E8A3-4290-89AB-641289A494EC}"/>
                </a:ext>
              </a:extLst>
            </p:cNvPr>
            <p:cNvSpPr txBox="1"/>
            <p:nvPr/>
          </p:nvSpPr>
          <p:spPr>
            <a:xfrm>
              <a:off x="6902046" y="5175384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38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7656 -0.2965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3616957-5BA2-498C-B234-65C265CA18DA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3A9E4D-6AE4-48CD-833C-4456835360E8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A7BD06-8FC0-4887-A6B4-91845180A452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23F1579-C884-4F37-9A62-6FB380A30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22" y="1116179"/>
            <a:ext cx="3286029" cy="2487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6C0F49-A664-4704-85CB-C3F3F3EA00FE}"/>
              </a:ext>
            </a:extLst>
          </p:cNvPr>
          <p:cNvSpPr txBox="1"/>
          <p:nvPr/>
        </p:nvSpPr>
        <p:spPr>
          <a:xfrm>
            <a:off x="4200913" y="1466947"/>
            <a:ext cx="13192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5AAA5C-2DA4-441B-A777-E277B136894D}"/>
              </a:ext>
            </a:extLst>
          </p:cNvPr>
          <p:cNvGrpSpPr/>
          <p:nvPr/>
        </p:nvGrpSpPr>
        <p:grpSpPr>
          <a:xfrm>
            <a:off x="843571" y="4527684"/>
            <a:ext cx="1420491" cy="1084638"/>
            <a:chOff x="843571" y="5223009"/>
            <a:chExt cx="1420491" cy="108463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226542-9509-4725-8604-BA0494271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571" y="5246851"/>
              <a:ext cx="1420491" cy="106079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7D01110-D21B-414B-BA90-DCB402B50169}"/>
                </a:ext>
              </a:extLst>
            </p:cNvPr>
            <p:cNvSpPr txBox="1"/>
            <p:nvPr/>
          </p:nvSpPr>
          <p:spPr>
            <a:xfrm>
              <a:off x="894209" y="5223009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247CC9-F0C7-4685-BE51-5A524368BB1C}"/>
              </a:ext>
            </a:extLst>
          </p:cNvPr>
          <p:cNvGrpSpPr/>
          <p:nvPr/>
        </p:nvGrpSpPr>
        <p:grpSpPr>
          <a:xfrm>
            <a:off x="2854580" y="4492893"/>
            <a:ext cx="1420491" cy="1119429"/>
            <a:chOff x="2854580" y="5188218"/>
            <a:chExt cx="1420491" cy="111942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86F63F-3FE6-4A85-91EE-893D87584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4580" y="5246851"/>
              <a:ext cx="1420491" cy="106079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8C36B15-DE1A-416A-A67B-C4E4C7770BAE}"/>
                </a:ext>
              </a:extLst>
            </p:cNvPr>
            <p:cNvSpPr txBox="1"/>
            <p:nvPr/>
          </p:nvSpPr>
          <p:spPr>
            <a:xfrm>
              <a:off x="2905218" y="5188218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v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954D7F-30BB-464D-9F02-4374B44ED85F}"/>
              </a:ext>
            </a:extLst>
          </p:cNvPr>
          <p:cNvGrpSpPr/>
          <p:nvPr/>
        </p:nvGrpSpPr>
        <p:grpSpPr>
          <a:xfrm>
            <a:off x="4865589" y="4470534"/>
            <a:ext cx="1420491" cy="1141788"/>
            <a:chOff x="4865589" y="5165859"/>
            <a:chExt cx="1420491" cy="11417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B666622-42D9-45EE-8C3A-B6C771BE5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5589" y="5246851"/>
              <a:ext cx="1420491" cy="1060796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60984BD-4DF1-4B7F-BBCA-F62DAF7B9E77}"/>
                </a:ext>
              </a:extLst>
            </p:cNvPr>
            <p:cNvSpPr txBox="1"/>
            <p:nvPr/>
          </p:nvSpPr>
          <p:spPr>
            <a:xfrm>
              <a:off x="4891037" y="5165859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D8C6AD-E995-4B09-A84B-914300CF85C2}"/>
              </a:ext>
            </a:extLst>
          </p:cNvPr>
          <p:cNvGrpSpPr/>
          <p:nvPr/>
        </p:nvGrpSpPr>
        <p:grpSpPr>
          <a:xfrm>
            <a:off x="6876598" y="4480059"/>
            <a:ext cx="1420491" cy="1132263"/>
            <a:chOff x="6876598" y="5175384"/>
            <a:chExt cx="1420491" cy="11322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B506420-B3A8-4D81-B11F-352B6A51D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6598" y="5246851"/>
              <a:ext cx="1420491" cy="106079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FEBC10-E8A3-4290-89AB-641289A494EC}"/>
                </a:ext>
              </a:extLst>
            </p:cNvPr>
            <p:cNvSpPr txBox="1"/>
            <p:nvPr/>
          </p:nvSpPr>
          <p:spPr>
            <a:xfrm>
              <a:off x="6902046" y="5175384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5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47518 -0.293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3616957-5BA2-498C-B234-65C265CA18DA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3A9E4D-6AE4-48CD-833C-4456835360E8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A7BD06-8FC0-4887-A6B4-91845180A452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23F1579-C884-4F37-9A62-6FB380A30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22" y="1116179"/>
            <a:ext cx="3286029" cy="2487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6C0F49-A664-4704-85CB-C3F3F3EA00FE}"/>
              </a:ext>
            </a:extLst>
          </p:cNvPr>
          <p:cNvSpPr txBox="1"/>
          <p:nvPr/>
        </p:nvSpPr>
        <p:spPr>
          <a:xfrm>
            <a:off x="4200913" y="1466947"/>
            <a:ext cx="13192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5AAA5C-2DA4-441B-A777-E277B136894D}"/>
              </a:ext>
            </a:extLst>
          </p:cNvPr>
          <p:cNvGrpSpPr/>
          <p:nvPr/>
        </p:nvGrpSpPr>
        <p:grpSpPr>
          <a:xfrm>
            <a:off x="843571" y="4527684"/>
            <a:ext cx="1420491" cy="1084638"/>
            <a:chOff x="843571" y="5223009"/>
            <a:chExt cx="1420491" cy="108463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226542-9509-4725-8604-BA0494271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571" y="5246851"/>
              <a:ext cx="1420491" cy="106079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7D01110-D21B-414B-BA90-DCB402B50169}"/>
                </a:ext>
              </a:extLst>
            </p:cNvPr>
            <p:cNvSpPr txBox="1"/>
            <p:nvPr/>
          </p:nvSpPr>
          <p:spPr>
            <a:xfrm>
              <a:off x="894209" y="5223009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247CC9-F0C7-4685-BE51-5A524368BB1C}"/>
              </a:ext>
            </a:extLst>
          </p:cNvPr>
          <p:cNvGrpSpPr/>
          <p:nvPr/>
        </p:nvGrpSpPr>
        <p:grpSpPr>
          <a:xfrm>
            <a:off x="2854580" y="4551526"/>
            <a:ext cx="1420491" cy="1060796"/>
            <a:chOff x="2854580" y="5246851"/>
            <a:chExt cx="1420491" cy="106079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86F63F-3FE6-4A85-91EE-893D87584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4580" y="5246851"/>
              <a:ext cx="1420491" cy="106079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8C36B15-DE1A-416A-A67B-C4E4C7770BAE}"/>
                </a:ext>
              </a:extLst>
            </p:cNvPr>
            <p:cNvSpPr txBox="1"/>
            <p:nvPr/>
          </p:nvSpPr>
          <p:spPr>
            <a:xfrm>
              <a:off x="2905218" y="5264418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954D7F-30BB-464D-9F02-4374B44ED85F}"/>
              </a:ext>
            </a:extLst>
          </p:cNvPr>
          <p:cNvGrpSpPr/>
          <p:nvPr/>
        </p:nvGrpSpPr>
        <p:grpSpPr>
          <a:xfrm>
            <a:off x="4865589" y="4470534"/>
            <a:ext cx="1420491" cy="1141788"/>
            <a:chOff x="4865589" y="5165859"/>
            <a:chExt cx="1420491" cy="11417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B666622-42D9-45EE-8C3A-B6C771BE5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5589" y="5246851"/>
              <a:ext cx="1420491" cy="1060796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60984BD-4DF1-4B7F-BBCA-F62DAF7B9E77}"/>
                </a:ext>
              </a:extLst>
            </p:cNvPr>
            <p:cNvSpPr txBox="1"/>
            <p:nvPr/>
          </p:nvSpPr>
          <p:spPr>
            <a:xfrm>
              <a:off x="4891037" y="5165859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D8C6AD-E995-4B09-A84B-914300CF85C2}"/>
              </a:ext>
            </a:extLst>
          </p:cNvPr>
          <p:cNvGrpSpPr/>
          <p:nvPr/>
        </p:nvGrpSpPr>
        <p:grpSpPr>
          <a:xfrm>
            <a:off x="6876598" y="4480059"/>
            <a:ext cx="1420491" cy="1132263"/>
            <a:chOff x="6876598" y="5175384"/>
            <a:chExt cx="1420491" cy="11322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B506420-B3A8-4D81-B11F-352B6A51D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6598" y="5246851"/>
              <a:ext cx="1420491" cy="106079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FEBC10-E8A3-4290-89AB-641289A494EC}"/>
                </a:ext>
              </a:extLst>
            </p:cNvPr>
            <p:cNvSpPr txBox="1"/>
            <p:nvPr/>
          </p:nvSpPr>
          <p:spPr>
            <a:xfrm>
              <a:off x="6902046" y="5175384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91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04445 -0.293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3616957-5BA2-498C-B234-65C265CA18DA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3A9E4D-6AE4-48CD-833C-4456835360E8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A7BD06-8FC0-4887-A6B4-91845180A452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23F1579-C884-4F37-9A62-6FB380A30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22" y="1116179"/>
            <a:ext cx="3286029" cy="2487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6C0F49-A664-4704-85CB-C3F3F3EA00FE}"/>
              </a:ext>
            </a:extLst>
          </p:cNvPr>
          <p:cNvSpPr txBox="1"/>
          <p:nvPr/>
        </p:nvSpPr>
        <p:spPr>
          <a:xfrm>
            <a:off x="4200913" y="1466947"/>
            <a:ext cx="13192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5AAA5C-2DA4-441B-A777-E277B136894D}"/>
              </a:ext>
            </a:extLst>
          </p:cNvPr>
          <p:cNvGrpSpPr/>
          <p:nvPr/>
        </p:nvGrpSpPr>
        <p:grpSpPr>
          <a:xfrm>
            <a:off x="843571" y="4527684"/>
            <a:ext cx="1420491" cy="1084638"/>
            <a:chOff x="843571" y="5223009"/>
            <a:chExt cx="1420491" cy="108463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226542-9509-4725-8604-BA0494271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571" y="5246851"/>
              <a:ext cx="1420491" cy="106079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7D01110-D21B-414B-BA90-DCB402B50169}"/>
                </a:ext>
              </a:extLst>
            </p:cNvPr>
            <p:cNvSpPr txBox="1"/>
            <p:nvPr/>
          </p:nvSpPr>
          <p:spPr>
            <a:xfrm>
              <a:off x="894209" y="5223009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247CC9-F0C7-4685-BE51-5A524368BB1C}"/>
              </a:ext>
            </a:extLst>
          </p:cNvPr>
          <p:cNvGrpSpPr/>
          <p:nvPr/>
        </p:nvGrpSpPr>
        <p:grpSpPr>
          <a:xfrm>
            <a:off x="2854580" y="4551526"/>
            <a:ext cx="1420491" cy="1060796"/>
            <a:chOff x="2854580" y="5246851"/>
            <a:chExt cx="1420491" cy="106079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86F63F-3FE6-4A85-91EE-893D87584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4580" y="5246851"/>
              <a:ext cx="1420491" cy="106079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8C36B15-DE1A-416A-A67B-C4E4C7770BAE}"/>
                </a:ext>
              </a:extLst>
            </p:cNvPr>
            <p:cNvSpPr txBox="1"/>
            <p:nvPr/>
          </p:nvSpPr>
          <p:spPr>
            <a:xfrm>
              <a:off x="2905218" y="5264418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954D7F-30BB-464D-9F02-4374B44ED85F}"/>
              </a:ext>
            </a:extLst>
          </p:cNvPr>
          <p:cNvGrpSpPr/>
          <p:nvPr/>
        </p:nvGrpSpPr>
        <p:grpSpPr>
          <a:xfrm>
            <a:off x="4865589" y="4551526"/>
            <a:ext cx="1420491" cy="1060796"/>
            <a:chOff x="4865589" y="5246851"/>
            <a:chExt cx="1420491" cy="10607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B666622-42D9-45EE-8C3A-B6C771BE5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5589" y="5246851"/>
              <a:ext cx="1420491" cy="1060796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60984BD-4DF1-4B7F-BBCA-F62DAF7B9E77}"/>
                </a:ext>
              </a:extLst>
            </p:cNvPr>
            <p:cNvSpPr txBox="1"/>
            <p:nvPr/>
          </p:nvSpPr>
          <p:spPr>
            <a:xfrm>
              <a:off x="4891037" y="5270634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D8C6AD-E995-4B09-A84B-914300CF85C2}"/>
              </a:ext>
            </a:extLst>
          </p:cNvPr>
          <p:cNvGrpSpPr/>
          <p:nvPr/>
        </p:nvGrpSpPr>
        <p:grpSpPr>
          <a:xfrm>
            <a:off x="6876598" y="4480059"/>
            <a:ext cx="1420491" cy="1132263"/>
            <a:chOff x="6876598" y="5175384"/>
            <a:chExt cx="1420491" cy="11322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B506420-B3A8-4D81-B11F-352B6A51D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6598" y="5246851"/>
              <a:ext cx="1420491" cy="106079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FEBC10-E8A3-4290-89AB-641289A494EC}"/>
                </a:ext>
              </a:extLst>
            </p:cNvPr>
            <p:cNvSpPr txBox="1"/>
            <p:nvPr/>
          </p:nvSpPr>
          <p:spPr>
            <a:xfrm>
              <a:off x="6902046" y="5175384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3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8108 -0.292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3616957-5BA2-498C-B234-65C265CA18DA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3A9E4D-6AE4-48CD-833C-4456835360E8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A7BD06-8FC0-4887-A6B4-91845180A452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23F1579-C884-4F37-9A62-6FB380A30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22" y="1116179"/>
            <a:ext cx="3286029" cy="2487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6C0F49-A664-4704-85CB-C3F3F3EA00FE}"/>
              </a:ext>
            </a:extLst>
          </p:cNvPr>
          <p:cNvSpPr txBox="1"/>
          <p:nvPr/>
        </p:nvSpPr>
        <p:spPr>
          <a:xfrm>
            <a:off x="3991363" y="1466947"/>
            <a:ext cx="13192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115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5AAA5C-2DA4-441B-A777-E277B136894D}"/>
              </a:ext>
            </a:extLst>
          </p:cNvPr>
          <p:cNvGrpSpPr/>
          <p:nvPr/>
        </p:nvGrpSpPr>
        <p:grpSpPr>
          <a:xfrm>
            <a:off x="837059" y="4480059"/>
            <a:ext cx="1427003" cy="1132263"/>
            <a:chOff x="837059" y="5175384"/>
            <a:chExt cx="1427003" cy="113226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226542-9509-4725-8604-BA0494271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571" y="5246851"/>
              <a:ext cx="1420491" cy="106079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7D01110-D21B-414B-BA90-DCB402B50169}"/>
                </a:ext>
              </a:extLst>
            </p:cNvPr>
            <p:cNvSpPr txBox="1"/>
            <p:nvPr/>
          </p:nvSpPr>
          <p:spPr>
            <a:xfrm>
              <a:off x="837059" y="5175384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247CC9-F0C7-4685-BE51-5A524368BB1C}"/>
              </a:ext>
            </a:extLst>
          </p:cNvPr>
          <p:cNvGrpSpPr/>
          <p:nvPr/>
        </p:nvGrpSpPr>
        <p:grpSpPr>
          <a:xfrm>
            <a:off x="2854580" y="4492893"/>
            <a:ext cx="1420491" cy="1119429"/>
            <a:chOff x="2854580" y="5188218"/>
            <a:chExt cx="1420491" cy="111942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86F63F-3FE6-4A85-91EE-893D87584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4580" y="5246851"/>
              <a:ext cx="1420491" cy="106079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8C36B15-DE1A-416A-A67B-C4E4C7770BAE}"/>
                </a:ext>
              </a:extLst>
            </p:cNvPr>
            <p:cNvSpPr txBox="1"/>
            <p:nvPr/>
          </p:nvSpPr>
          <p:spPr>
            <a:xfrm>
              <a:off x="2867118" y="5188218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954D7F-30BB-464D-9F02-4374B44ED85F}"/>
              </a:ext>
            </a:extLst>
          </p:cNvPr>
          <p:cNvGrpSpPr/>
          <p:nvPr/>
        </p:nvGrpSpPr>
        <p:grpSpPr>
          <a:xfrm>
            <a:off x="4865589" y="4551526"/>
            <a:ext cx="1420491" cy="1060796"/>
            <a:chOff x="4865589" y="5246851"/>
            <a:chExt cx="1420491" cy="10607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B666622-42D9-45EE-8C3A-B6C771BE5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5589" y="5246851"/>
              <a:ext cx="1420491" cy="1060796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60984BD-4DF1-4B7F-BBCA-F62DAF7B9E77}"/>
                </a:ext>
              </a:extLst>
            </p:cNvPr>
            <p:cNvSpPr txBox="1"/>
            <p:nvPr/>
          </p:nvSpPr>
          <p:spPr>
            <a:xfrm>
              <a:off x="4891037" y="5251584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D8C6AD-E995-4B09-A84B-914300CF85C2}"/>
              </a:ext>
            </a:extLst>
          </p:cNvPr>
          <p:cNvGrpSpPr/>
          <p:nvPr/>
        </p:nvGrpSpPr>
        <p:grpSpPr>
          <a:xfrm>
            <a:off x="6873471" y="4527684"/>
            <a:ext cx="1423618" cy="1084638"/>
            <a:chOff x="6873471" y="5223009"/>
            <a:chExt cx="1423618" cy="10846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B506420-B3A8-4D81-B11F-352B6A51D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6598" y="5246851"/>
              <a:ext cx="1420491" cy="106079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FEBC10-E8A3-4290-89AB-641289A494EC}"/>
                </a:ext>
              </a:extLst>
            </p:cNvPr>
            <p:cNvSpPr txBox="1"/>
            <p:nvPr/>
          </p:nvSpPr>
          <p:spPr>
            <a:xfrm>
              <a:off x="6873471" y="5223009"/>
              <a:ext cx="1319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27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48646 -0.293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2763</TotalTime>
  <Words>471</Words>
  <Application>Microsoft Office PowerPoint</Application>
  <PresentationFormat>On-screen Show (4:3)</PresentationFormat>
  <Paragraphs>127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Tuffy-TTF</vt:lpstr>
      <vt:lpstr>Twinkl</vt:lpstr>
      <vt:lpstr>Twinkl SemiBold</vt:lpstr>
      <vt:lpstr>Arial</vt:lpstr>
      <vt:lpstr>Office Theme</vt:lpstr>
      <vt:lpstr>PowerPoint Presentation</vt:lpstr>
      <vt:lpstr>PowerPoint Presentation</vt:lpstr>
      <vt:lpstr>Duck Name and Letter Match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are recapping…</vt:lpstr>
      <vt:lpstr>PowerPoint Presentation</vt:lpstr>
      <vt:lpstr>PowerPoint Presentation</vt:lpstr>
      <vt:lpstr>Shopping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Caption Time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Holly Riglar</dc:creator>
  <cp:lastModifiedBy>Shauna Ingram</cp:lastModifiedBy>
  <cp:revision>780</cp:revision>
  <dcterms:created xsi:type="dcterms:W3CDTF">2018-07-20T11:42:41Z</dcterms:created>
  <dcterms:modified xsi:type="dcterms:W3CDTF">2020-06-07T12:13:59Z</dcterms:modified>
</cp:coreProperties>
</file>