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2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2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8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41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15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2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9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06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24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9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40B12-6215-4481-957A-5925B4768843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7DA22-6D4A-4E43-B0E2-D30475E2D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1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4" t="6966" r="19487"/>
          <a:stretch/>
        </p:blipFill>
        <p:spPr>
          <a:xfrm>
            <a:off x="3461656" y="222668"/>
            <a:ext cx="5159829" cy="645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7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b="8086"/>
          <a:stretch/>
        </p:blipFill>
        <p:spPr>
          <a:xfrm>
            <a:off x="1386840" y="351692"/>
            <a:ext cx="9600028" cy="63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9454"/>
          <a:stretch/>
        </p:blipFill>
        <p:spPr>
          <a:xfrm>
            <a:off x="1499381" y="492370"/>
            <a:ext cx="9262404" cy="60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5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b="3710"/>
          <a:stretch/>
        </p:blipFill>
        <p:spPr>
          <a:xfrm>
            <a:off x="1260231" y="196947"/>
            <a:ext cx="9459350" cy="636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 b="10821"/>
          <a:stretch/>
        </p:blipFill>
        <p:spPr>
          <a:xfrm>
            <a:off x="866336" y="450165"/>
            <a:ext cx="10022058" cy="60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0561"/>
            <a:ext cx="9023252" cy="67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70" y="167933"/>
            <a:ext cx="8727831" cy="65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48" y="238271"/>
            <a:ext cx="8502748" cy="637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1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12" y="196069"/>
            <a:ext cx="8488680" cy="63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0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4615"/>
          <a:stretch/>
        </p:blipFill>
        <p:spPr>
          <a:xfrm>
            <a:off x="1524000" y="548640"/>
            <a:ext cx="9144000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4615"/>
          <a:stretch/>
        </p:blipFill>
        <p:spPr>
          <a:xfrm>
            <a:off x="1312984" y="295421"/>
            <a:ext cx="9840685" cy="63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7692"/>
          <a:stretch/>
        </p:blipFill>
        <p:spPr>
          <a:xfrm>
            <a:off x="890954" y="281355"/>
            <a:ext cx="10095914" cy="64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9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5077"/>
          <a:stretch/>
        </p:blipFill>
        <p:spPr>
          <a:xfrm>
            <a:off x="1105485" y="211016"/>
            <a:ext cx="9543757" cy="622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Ingram</dc:creator>
  <cp:lastModifiedBy>Shauna Ingram</cp:lastModifiedBy>
  <cp:revision>2</cp:revision>
  <dcterms:created xsi:type="dcterms:W3CDTF">2020-05-31T20:50:21Z</dcterms:created>
  <dcterms:modified xsi:type="dcterms:W3CDTF">2020-05-31T20:53:50Z</dcterms:modified>
</cp:coreProperties>
</file>